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147479825" r:id="rId4"/>
    <p:sldId id="2147479824" r:id="rId5"/>
    <p:sldId id="2147471854" r:id="rId6"/>
    <p:sldId id="2147471859" r:id="rId7"/>
    <p:sldId id="2147479822" r:id="rId8"/>
    <p:sldId id="2147479814" r:id="rId9"/>
    <p:sldId id="269" r:id="rId10"/>
    <p:sldId id="2147479823" r:id="rId11"/>
  </p:sldIdLst>
  <p:sldSz cx="9144000" cy="5143500" type="screen16x9"/>
  <p:notesSz cx="6858000" cy="9144000"/>
  <p:embeddedFontLst>
    <p:embeddedFont>
      <p:font typeface="Gill Sans" panose="020B0502020104020203" pitchFamily="34" charset="-79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3019C-2283-0143-80DF-676457A0F0E6}" v="73" dt="2024-02-09T15:07:19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2"/>
  </p:normalViewPr>
  <p:slideViewPr>
    <p:cSldViewPr snapToGrid="0">
      <p:cViewPr varScale="1">
        <p:scale>
          <a:sx n="140" d="100"/>
          <a:sy n="140" d="100"/>
        </p:scale>
        <p:origin x="8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vingood, Jason" userId="6393c20b-badd-46b2-bdf0-75f17b2c2711" providerId="ADAL" clId="{F043019C-2283-0143-80DF-676457A0F0E6}"/>
    <pc:docChg chg="undo custSel addSld delSld modSld modMainMaster">
      <pc:chgData name="Livingood, Jason" userId="6393c20b-badd-46b2-bdf0-75f17b2c2711" providerId="ADAL" clId="{F043019C-2283-0143-80DF-676457A0F0E6}" dt="2024-02-11T23:10:09.619" v="1756" actId="403"/>
      <pc:docMkLst>
        <pc:docMk/>
      </pc:docMkLst>
      <pc:sldChg chg="modSp mod">
        <pc:chgData name="Livingood, Jason" userId="6393c20b-badd-46b2-bdf0-75f17b2c2711" providerId="ADAL" clId="{F043019C-2283-0143-80DF-676457A0F0E6}" dt="2024-01-31T15:10:34.627" v="1" actId="1076"/>
        <pc:sldMkLst>
          <pc:docMk/>
          <pc:sldMk cId="0" sldId="256"/>
        </pc:sldMkLst>
        <pc:picChg chg="mod">
          <ac:chgData name="Livingood, Jason" userId="6393c20b-badd-46b2-bdf0-75f17b2c2711" providerId="ADAL" clId="{F043019C-2283-0143-80DF-676457A0F0E6}" dt="2024-01-31T15:10:34.627" v="1" actId="1076"/>
          <ac:picMkLst>
            <pc:docMk/>
            <pc:sldMk cId="0" sldId="256"/>
            <ac:picMk id="58" creationId="{00000000-0000-0000-0000-000000000000}"/>
          </ac:picMkLst>
        </pc:picChg>
      </pc:sldChg>
      <pc:sldChg chg="addSp delSp modSp add del mod">
        <pc:chgData name="Livingood, Jason" userId="6393c20b-badd-46b2-bdf0-75f17b2c2711" providerId="ADAL" clId="{F043019C-2283-0143-80DF-676457A0F0E6}" dt="2024-02-05T16:13:36.531" v="1356" actId="2711"/>
        <pc:sldMkLst>
          <pc:docMk/>
          <pc:sldMk cId="0" sldId="257"/>
        </pc:sldMkLst>
        <pc:spChg chg="add mod">
          <ac:chgData name="Livingood, Jason" userId="6393c20b-badd-46b2-bdf0-75f17b2c2711" providerId="ADAL" clId="{F043019C-2283-0143-80DF-676457A0F0E6}" dt="2024-02-05T16:13:36.531" v="1356" actId="2711"/>
          <ac:spMkLst>
            <pc:docMk/>
            <pc:sldMk cId="0" sldId="257"/>
            <ac:spMk id="2" creationId="{4E98E496-33C5-E74D-B556-937524633F67}"/>
          </ac:spMkLst>
        </pc:spChg>
        <pc:spChg chg="add mod">
          <ac:chgData name="Livingood, Jason" userId="6393c20b-badd-46b2-bdf0-75f17b2c2711" providerId="ADAL" clId="{F043019C-2283-0143-80DF-676457A0F0E6}" dt="2024-01-31T15:11:44.416" v="45"/>
          <ac:spMkLst>
            <pc:docMk/>
            <pc:sldMk cId="0" sldId="257"/>
            <ac:spMk id="5" creationId="{DD9C803A-86B9-300D-9FE9-0DE11668316E}"/>
          </ac:spMkLst>
        </pc:spChg>
        <pc:spChg chg="add mod">
          <ac:chgData name="Livingood, Jason" userId="6393c20b-badd-46b2-bdf0-75f17b2c2711" providerId="ADAL" clId="{F043019C-2283-0143-80DF-676457A0F0E6}" dt="2024-01-31T15:11:44.940" v="46"/>
          <ac:spMkLst>
            <pc:docMk/>
            <pc:sldMk cId="0" sldId="257"/>
            <ac:spMk id="7" creationId="{B8FB06E9-DB4A-FFE3-68E9-AB2AA070C626}"/>
          </ac:spMkLst>
        </pc:spChg>
        <pc:spChg chg="add mod">
          <ac:chgData name="Livingood, Jason" userId="6393c20b-badd-46b2-bdf0-75f17b2c2711" providerId="ADAL" clId="{F043019C-2283-0143-80DF-676457A0F0E6}" dt="2024-01-31T15:11:48.620" v="49" actId="1076"/>
          <ac:spMkLst>
            <pc:docMk/>
            <pc:sldMk cId="0" sldId="257"/>
            <ac:spMk id="9" creationId="{C5D027BE-9CBD-CAA3-58E0-C7600B53501E}"/>
          </ac:spMkLst>
        </pc:spChg>
        <pc:spChg chg="add mod">
          <ac:chgData name="Livingood, Jason" userId="6393c20b-badd-46b2-bdf0-75f17b2c2711" providerId="ADAL" clId="{F043019C-2283-0143-80DF-676457A0F0E6}" dt="2024-01-31T15:11:54.028" v="51"/>
          <ac:spMkLst>
            <pc:docMk/>
            <pc:sldMk cId="0" sldId="257"/>
            <ac:spMk id="11" creationId="{A10CF7E6-3323-167F-9917-BE2CCFB0B3CC}"/>
          </ac:spMkLst>
        </pc:spChg>
        <pc:spChg chg="add mod">
          <ac:chgData name="Livingood, Jason" userId="6393c20b-badd-46b2-bdf0-75f17b2c2711" providerId="ADAL" clId="{F043019C-2283-0143-80DF-676457A0F0E6}" dt="2024-02-05T16:13:36.531" v="1356" actId="2711"/>
          <ac:spMkLst>
            <pc:docMk/>
            <pc:sldMk cId="0" sldId="257"/>
            <ac:spMk id="13" creationId="{7251994F-B9A9-33CA-8162-1CF387F40CAC}"/>
          </ac:spMkLst>
        </pc:spChg>
        <pc:spChg chg="add mod">
          <ac:chgData name="Livingood, Jason" userId="6393c20b-badd-46b2-bdf0-75f17b2c2711" providerId="ADAL" clId="{F043019C-2283-0143-80DF-676457A0F0E6}" dt="2024-02-05T16:13:36.531" v="1356" actId="2711"/>
          <ac:spMkLst>
            <pc:docMk/>
            <pc:sldMk cId="0" sldId="257"/>
            <ac:spMk id="15" creationId="{04DA8DF3-140E-8175-670B-23C4DFBF3324}"/>
          </ac:spMkLst>
        </pc:spChg>
        <pc:spChg chg="add mod">
          <ac:chgData name="Livingood, Jason" userId="6393c20b-badd-46b2-bdf0-75f17b2c2711" providerId="ADAL" clId="{F043019C-2283-0143-80DF-676457A0F0E6}" dt="2024-02-05T16:13:36.531" v="1356" actId="2711"/>
          <ac:spMkLst>
            <pc:docMk/>
            <pc:sldMk cId="0" sldId="257"/>
            <ac:spMk id="17" creationId="{D0A45B28-C1B6-E9DD-51A5-988FF62E59F4}"/>
          </ac:spMkLst>
        </pc:spChg>
        <pc:spChg chg="mod">
          <ac:chgData name="Livingood, Jason" userId="6393c20b-badd-46b2-bdf0-75f17b2c2711" providerId="ADAL" clId="{F043019C-2283-0143-80DF-676457A0F0E6}" dt="2024-02-05T16:13:36.531" v="1356" actId="2711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Livingood, Jason" userId="6393c20b-badd-46b2-bdf0-75f17b2c2711" providerId="ADAL" clId="{F043019C-2283-0143-80DF-676457A0F0E6}" dt="2024-01-31T15:58:54.674" v="1121" actId="478"/>
          <ac:spMkLst>
            <pc:docMk/>
            <pc:sldMk cId="0" sldId="257"/>
            <ac:spMk id="68" creationId="{00000000-0000-0000-0000-000000000000}"/>
          </ac:spMkLst>
        </pc:spChg>
        <pc:picChg chg="add mod">
          <ac:chgData name="Livingood, Jason" userId="6393c20b-badd-46b2-bdf0-75f17b2c2711" providerId="ADAL" clId="{F043019C-2283-0143-80DF-676457A0F0E6}" dt="2024-02-05T16:13:36.531" v="1356" actId="2711"/>
          <ac:picMkLst>
            <pc:docMk/>
            <pc:sldMk cId="0" sldId="257"/>
            <ac:picMk id="3" creationId="{BDD5A9E7-3107-FC4F-37D7-E33A9EB22C4C}"/>
          </ac:picMkLst>
        </pc:picChg>
        <pc:picChg chg="del mod">
          <ac:chgData name="Livingood, Jason" userId="6393c20b-badd-46b2-bdf0-75f17b2c2711" providerId="ADAL" clId="{F043019C-2283-0143-80DF-676457A0F0E6}" dt="2024-01-31T15:58:51.400" v="1120" actId="478"/>
          <ac:picMkLst>
            <pc:docMk/>
            <pc:sldMk cId="0" sldId="257"/>
            <ac:picMk id="3" creationId="{E638018C-7137-0B47-5C73-B360821F609A}"/>
          </ac:picMkLst>
        </pc:picChg>
        <pc:picChg chg="add del mod">
          <ac:chgData name="Livingood, Jason" userId="6393c20b-badd-46b2-bdf0-75f17b2c2711" providerId="ADAL" clId="{F043019C-2283-0143-80DF-676457A0F0E6}" dt="2024-01-31T15:58:41.652" v="1117" actId="478"/>
          <ac:picMkLst>
            <pc:docMk/>
            <pc:sldMk cId="0" sldId="257"/>
            <ac:picMk id="4" creationId="{7F5C0999-D9AC-CAEF-A728-C93CBAB2DA27}"/>
          </ac:picMkLst>
        </pc:picChg>
        <pc:picChg chg="add mod">
          <ac:chgData name="Livingood, Jason" userId="6393c20b-badd-46b2-bdf0-75f17b2c2711" providerId="ADAL" clId="{F043019C-2283-0143-80DF-676457A0F0E6}" dt="2024-01-31T15:11:44.416" v="45"/>
          <ac:picMkLst>
            <pc:docMk/>
            <pc:sldMk cId="0" sldId="257"/>
            <ac:picMk id="6" creationId="{5E7F7887-189E-A092-F48C-C256B4D0034D}"/>
          </ac:picMkLst>
        </pc:picChg>
        <pc:picChg chg="add mod">
          <ac:chgData name="Livingood, Jason" userId="6393c20b-badd-46b2-bdf0-75f17b2c2711" providerId="ADAL" clId="{F043019C-2283-0143-80DF-676457A0F0E6}" dt="2024-01-31T15:11:44.940" v="46"/>
          <ac:picMkLst>
            <pc:docMk/>
            <pc:sldMk cId="0" sldId="257"/>
            <ac:picMk id="8" creationId="{90258E27-3DAA-11CA-7260-392CC25BD304}"/>
          </ac:picMkLst>
        </pc:picChg>
        <pc:picChg chg="add mod">
          <ac:chgData name="Livingood, Jason" userId="6393c20b-badd-46b2-bdf0-75f17b2c2711" providerId="ADAL" clId="{F043019C-2283-0143-80DF-676457A0F0E6}" dt="2024-01-31T15:11:48.620" v="49" actId="1076"/>
          <ac:picMkLst>
            <pc:docMk/>
            <pc:sldMk cId="0" sldId="257"/>
            <ac:picMk id="10" creationId="{9002A810-3172-2CE9-BBFC-024A4482859B}"/>
          </ac:picMkLst>
        </pc:picChg>
        <pc:picChg chg="add mod">
          <ac:chgData name="Livingood, Jason" userId="6393c20b-badd-46b2-bdf0-75f17b2c2711" providerId="ADAL" clId="{F043019C-2283-0143-80DF-676457A0F0E6}" dt="2024-01-31T15:12:00.657" v="53" actId="1076"/>
          <ac:picMkLst>
            <pc:docMk/>
            <pc:sldMk cId="0" sldId="257"/>
            <ac:picMk id="12" creationId="{DD68804A-4487-4FD5-2425-5E6CA698A558}"/>
          </ac:picMkLst>
        </pc:picChg>
        <pc:picChg chg="add del mod">
          <ac:chgData name="Livingood, Jason" userId="6393c20b-badd-46b2-bdf0-75f17b2c2711" providerId="ADAL" clId="{F043019C-2283-0143-80DF-676457A0F0E6}" dt="2024-01-31T15:58:24.145" v="1111" actId="478"/>
          <ac:picMkLst>
            <pc:docMk/>
            <pc:sldMk cId="0" sldId="257"/>
            <ac:picMk id="14" creationId="{6E615A01-0F1A-822F-9410-F14F89638AF2}"/>
          </ac:picMkLst>
        </pc:picChg>
        <pc:picChg chg="add del mod">
          <ac:chgData name="Livingood, Jason" userId="6393c20b-badd-46b2-bdf0-75f17b2c2711" providerId="ADAL" clId="{F043019C-2283-0143-80DF-676457A0F0E6}" dt="2024-01-31T15:58:44.269" v="1118" actId="478"/>
          <ac:picMkLst>
            <pc:docMk/>
            <pc:sldMk cId="0" sldId="257"/>
            <ac:picMk id="16" creationId="{FE1E5768-7A1D-36F8-11C1-F7E02A64288C}"/>
          </ac:picMkLst>
        </pc:picChg>
        <pc:picChg chg="add del mod">
          <ac:chgData name="Livingood, Jason" userId="6393c20b-badd-46b2-bdf0-75f17b2c2711" providerId="ADAL" clId="{F043019C-2283-0143-80DF-676457A0F0E6}" dt="2024-01-31T15:58:45.447" v="1119" actId="478"/>
          <ac:picMkLst>
            <pc:docMk/>
            <pc:sldMk cId="0" sldId="257"/>
            <ac:picMk id="18" creationId="{9E59E51B-C5DE-2F58-3A02-15F17EB367E5}"/>
          </ac:picMkLst>
        </pc:picChg>
        <pc:picChg chg="add del mod">
          <ac:chgData name="Livingood, Jason" userId="6393c20b-badd-46b2-bdf0-75f17b2c2711" providerId="ADAL" clId="{F043019C-2283-0143-80DF-676457A0F0E6}" dt="2024-01-31T15:26:49.392" v="523" actId="478"/>
          <ac:picMkLst>
            <pc:docMk/>
            <pc:sldMk cId="0" sldId="257"/>
            <ac:picMk id="19" creationId="{D2576CD2-3A45-993F-0C23-5839B660704C}"/>
          </ac:picMkLst>
        </pc:picChg>
        <pc:picChg chg="add mod">
          <ac:chgData name="Livingood, Jason" userId="6393c20b-badd-46b2-bdf0-75f17b2c2711" providerId="ADAL" clId="{F043019C-2283-0143-80DF-676457A0F0E6}" dt="2024-02-05T16:13:36.531" v="1356" actId="2711"/>
          <ac:picMkLst>
            <pc:docMk/>
            <pc:sldMk cId="0" sldId="257"/>
            <ac:picMk id="20" creationId="{C2BA3411-D0D3-E995-8198-1F581ECB4EFB}"/>
          </ac:picMkLst>
        </pc:picChg>
        <pc:picChg chg="add mod">
          <ac:chgData name="Livingood, Jason" userId="6393c20b-badd-46b2-bdf0-75f17b2c2711" providerId="ADAL" clId="{F043019C-2283-0143-80DF-676457A0F0E6}" dt="2024-02-05T16:13:36.531" v="1356" actId="2711"/>
          <ac:picMkLst>
            <pc:docMk/>
            <pc:sldMk cId="0" sldId="257"/>
            <ac:picMk id="1026" creationId="{392DB823-CBB8-91E5-27B2-4CE08DD3E765}"/>
          </ac:picMkLst>
        </pc:picChg>
        <pc:picChg chg="add mod">
          <ac:chgData name="Livingood, Jason" userId="6393c20b-badd-46b2-bdf0-75f17b2c2711" providerId="ADAL" clId="{F043019C-2283-0143-80DF-676457A0F0E6}" dt="2024-02-05T16:13:36.531" v="1356" actId="2711"/>
          <ac:picMkLst>
            <pc:docMk/>
            <pc:sldMk cId="0" sldId="257"/>
            <ac:picMk id="1028" creationId="{4C4AB2D8-81B3-613D-8BB6-67C5F1A15B93}"/>
          </ac:picMkLst>
        </pc:picChg>
        <pc:picChg chg="add del mod">
          <ac:chgData name="Livingood, Jason" userId="6393c20b-badd-46b2-bdf0-75f17b2c2711" providerId="ADAL" clId="{F043019C-2283-0143-80DF-676457A0F0E6}" dt="2024-02-05T16:12:24.117" v="1324" actId="478"/>
          <ac:picMkLst>
            <pc:docMk/>
            <pc:sldMk cId="0" sldId="257"/>
            <ac:picMk id="1030" creationId="{0BF22364-6162-897F-B05B-FA8D287263E5}"/>
          </ac:picMkLst>
        </pc:picChg>
        <pc:cxnChg chg="mod">
          <ac:chgData name="Livingood, Jason" userId="6393c20b-badd-46b2-bdf0-75f17b2c2711" providerId="ADAL" clId="{F043019C-2283-0143-80DF-676457A0F0E6}" dt="2024-02-05T16:13:36.531" v="1356" actId="2711"/>
          <ac:cxnSpMkLst>
            <pc:docMk/>
            <pc:sldMk cId="0" sldId="257"/>
            <ac:cxnSpMk id="69" creationId="{00000000-0000-0000-0000-000000000000}"/>
          </ac:cxnSpMkLst>
        </pc:cxnChg>
      </pc:sldChg>
      <pc:sldChg chg="del">
        <pc:chgData name="Livingood, Jason" userId="6393c20b-badd-46b2-bdf0-75f17b2c2711" providerId="ADAL" clId="{F043019C-2283-0143-80DF-676457A0F0E6}" dt="2024-01-31T15:13:31.386" v="151" actId="2696"/>
        <pc:sldMkLst>
          <pc:docMk/>
          <pc:sldMk cId="0" sldId="258"/>
        </pc:sldMkLst>
      </pc:sldChg>
      <pc:sldChg chg="del">
        <pc:chgData name="Livingood, Jason" userId="6393c20b-badd-46b2-bdf0-75f17b2c2711" providerId="ADAL" clId="{F043019C-2283-0143-80DF-676457A0F0E6}" dt="2024-01-31T15:13:33.415" v="152" actId="2696"/>
        <pc:sldMkLst>
          <pc:docMk/>
          <pc:sldMk cId="0" sldId="260"/>
        </pc:sldMkLst>
      </pc:sldChg>
      <pc:sldChg chg="del">
        <pc:chgData name="Livingood, Jason" userId="6393c20b-badd-46b2-bdf0-75f17b2c2711" providerId="ADAL" clId="{F043019C-2283-0143-80DF-676457A0F0E6}" dt="2024-01-31T15:13:33.771" v="153" actId="2696"/>
        <pc:sldMkLst>
          <pc:docMk/>
          <pc:sldMk cId="0" sldId="265"/>
        </pc:sldMkLst>
      </pc:sldChg>
      <pc:sldChg chg="del">
        <pc:chgData name="Livingood, Jason" userId="6393c20b-badd-46b2-bdf0-75f17b2c2711" providerId="ADAL" clId="{F043019C-2283-0143-80DF-676457A0F0E6}" dt="2024-01-31T15:13:34.573" v="155" actId="2696"/>
        <pc:sldMkLst>
          <pc:docMk/>
          <pc:sldMk cId="0" sldId="267"/>
        </pc:sldMkLst>
      </pc:sldChg>
      <pc:sldChg chg="addSp delSp modSp add del mod">
        <pc:chgData name="Livingood, Jason" userId="6393c20b-badd-46b2-bdf0-75f17b2c2711" providerId="ADAL" clId="{F043019C-2283-0143-80DF-676457A0F0E6}" dt="2024-02-11T23:09:49.552" v="1750" actId="403"/>
        <pc:sldMkLst>
          <pc:docMk/>
          <pc:sldMk cId="0" sldId="269"/>
        </pc:sldMkLst>
        <pc:spChg chg="add del mod">
          <ac:chgData name="Livingood, Jason" userId="6393c20b-badd-46b2-bdf0-75f17b2c2711" providerId="ADAL" clId="{F043019C-2283-0143-80DF-676457A0F0E6}" dt="2024-01-31T15:38:51.128" v="1091" actId="478"/>
          <ac:spMkLst>
            <pc:docMk/>
            <pc:sldMk cId="0" sldId="269"/>
            <ac:spMk id="3" creationId="{5A104513-17F2-516B-28E7-50D565B5C2F2}"/>
          </ac:spMkLst>
        </pc:spChg>
        <pc:spChg chg="add mod">
          <ac:chgData name="Livingood, Jason" userId="6393c20b-badd-46b2-bdf0-75f17b2c2711" providerId="ADAL" clId="{F043019C-2283-0143-80DF-676457A0F0E6}" dt="2024-01-31T16:03:18.074" v="1185" actId="1076"/>
          <ac:spMkLst>
            <pc:docMk/>
            <pc:sldMk cId="0" sldId="269"/>
            <ac:spMk id="5" creationId="{02606885-AB4B-B3B3-71A9-A1F18F9EADA3}"/>
          </ac:spMkLst>
        </pc:spChg>
        <pc:spChg chg="add mod">
          <ac:chgData name="Livingood, Jason" userId="6393c20b-badd-46b2-bdf0-75f17b2c2711" providerId="ADAL" clId="{F043019C-2283-0143-80DF-676457A0F0E6}" dt="2024-01-31T16:03:18.074" v="1185" actId="1076"/>
          <ac:spMkLst>
            <pc:docMk/>
            <pc:sldMk cId="0" sldId="269"/>
            <ac:spMk id="6" creationId="{2E8D700D-49E8-C0A8-7BAA-1BCCD556B16A}"/>
          </ac:spMkLst>
        </pc:spChg>
        <pc:spChg chg="add mod">
          <ac:chgData name="Livingood, Jason" userId="6393c20b-badd-46b2-bdf0-75f17b2c2711" providerId="ADAL" clId="{F043019C-2283-0143-80DF-676457A0F0E6}" dt="2024-01-31T16:03:18.074" v="1185" actId="1076"/>
          <ac:spMkLst>
            <pc:docMk/>
            <pc:sldMk cId="0" sldId="269"/>
            <ac:spMk id="7" creationId="{E429A033-FBF3-8DBC-479C-F2D5D5DCC080}"/>
          </ac:spMkLst>
        </pc:spChg>
        <pc:spChg chg="add mod">
          <ac:chgData name="Livingood, Jason" userId="6393c20b-badd-46b2-bdf0-75f17b2c2711" providerId="ADAL" clId="{F043019C-2283-0143-80DF-676457A0F0E6}" dt="2024-01-31T16:03:18.074" v="1185" actId="1076"/>
          <ac:spMkLst>
            <pc:docMk/>
            <pc:sldMk cId="0" sldId="269"/>
            <ac:spMk id="8" creationId="{BEC6AF01-A836-C688-2506-8391A8879DE7}"/>
          </ac:spMkLst>
        </pc:spChg>
        <pc:spChg chg="mod">
          <ac:chgData name="Livingood, Jason" userId="6393c20b-badd-46b2-bdf0-75f17b2c2711" providerId="ADAL" clId="{F043019C-2283-0143-80DF-676457A0F0E6}" dt="2024-02-11T23:09:49.552" v="1750" actId="403"/>
          <ac:spMkLst>
            <pc:docMk/>
            <pc:sldMk cId="0" sldId="269"/>
            <ac:spMk id="141" creationId="{00000000-0000-0000-0000-000000000000}"/>
          </ac:spMkLst>
        </pc:spChg>
        <pc:spChg chg="del">
          <ac:chgData name="Livingood, Jason" userId="6393c20b-badd-46b2-bdf0-75f17b2c2711" providerId="ADAL" clId="{F043019C-2283-0143-80DF-676457A0F0E6}" dt="2024-01-31T15:38:48.997" v="1089" actId="478"/>
          <ac:spMkLst>
            <pc:docMk/>
            <pc:sldMk cId="0" sldId="269"/>
            <ac:spMk id="142" creationId="{00000000-0000-0000-0000-000000000000}"/>
          </ac:spMkLst>
        </pc:spChg>
        <pc:picChg chg="add mod">
          <ac:chgData name="Livingood, Jason" userId="6393c20b-badd-46b2-bdf0-75f17b2c2711" providerId="ADAL" clId="{F043019C-2283-0143-80DF-676457A0F0E6}" dt="2024-01-31T16:03:18.074" v="1185" actId="1076"/>
          <ac:picMkLst>
            <pc:docMk/>
            <pc:sldMk cId="0" sldId="269"/>
            <ac:picMk id="9" creationId="{D2C3038C-1A68-63AC-FBFD-B2482D4CCC93}"/>
          </ac:picMkLst>
        </pc:picChg>
        <pc:picChg chg="add mod">
          <ac:chgData name="Livingood, Jason" userId="6393c20b-badd-46b2-bdf0-75f17b2c2711" providerId="ADAL" clId="{F043019C-2283-0143-80DF-676457A0F0E6}" dt="2024-01-31T16:03:18.074" v="1185" actId="1076"/>
          <ac:picMkLst>
            <pc:docMk/>
            <pc:sldMk cId="0" sldId="269"/>
            <ac:picMk id="10" creationId="{F800890D-BD4A-73D2-2C60-DCB1CC13F0CF}"/>
          </ac:picMkLst>
        </pc:picChg>
        <pc:picChg chg="add mod">
          <ac:chgData name="Livingood, Jason" userId="6393c20b-badd-46b2-bdf0-75f17b2c2711" providerId="ADAL" clId="{F043019C-2283-0143-80DF-676457A0F0E6}" dt="2024-01-31T16:03:18.074" v="1185" actId="1076"/>
          <ac:picMkLst>
            <pc:docMk/>
            <pc:sldMk cId="0" sldId="269"/>
            <ac:picMk id="11" creationId="{AE11CB59-F320-D7B1-4ADE-1CE6FD6D5C7E}"/>
          </ac:picMkLst>
        </pc:picChg>
        <pc:picChg chg="add mod">
          <ac:chgData name="Livingood, Jason" userId="6393c20b-badd-46b2-bdf0-75f17b2c2711" providerId="ADAL" clId="{F043019C-2283-0143-80DF-676457A0F0E6}" dt="2024-01-31T16:03:18.074" v="1185" actId="1076"/>
          <ac:picMkLst>
            <pc:docMk/>
            <pc:sldMk cId="0" sldId="269"/>
            <ac:picMk id="12" creationId="{2038B8BF-0B77-86BD-236D-D00EA3947AB8}"/>
          </ac:picMkLst>
        </pc:picChg>
        <pc:cxnChg chg="add del mod">
          <ac:chgData name="Livingood, Jason" userId="6393c20b-badd-46b2-bdf0-75f17b2c2711" providerId="ADAL" clId="{F043019C-2283-0143-80DF-676457A0F0E6}" dt="2024-01-31T16:03:24.760" v="1186" actId="478"/>
          <ac:cxnSpMkLst>
            <pc:docMk/>
            <pc:sldMk cId="0" sldId="269"/>
            <ac:cxnSpMk id="4" creationId="{9F7C914C-9C24-8683-B9E4-E795CB266D5A}"/>
          </ac:cxnSpMkLst>
        </pc:cxnChg>
      </pc:sldChg>
      <pc:sldChg chg="del">
        <pc:chgData name="Livingood, Jason" userId="6393c20b-badd-46b2-bdf0-75f17b2c2711" providerId="ADAL" clId="{F043019C-2283-0143-80DF-676457A0F0E6}" dt="2024-01-31T15:15:23.662" v="179" actId="2696"/>
        <pc:sldMkLst>
          <pc:docMk/>
          <pc:sldMk cId="1922197499" sldId="270"/>
        </pc:sldMkLst>
      </pc:sldChg>
      <pc:sldChg chg="del">
        <pc:chgData name="Livingood, Jason" userId="6393c20b-badd-46b2-bdf0-75f17b2c2711" providerId="ADAL" clId="{F043019C-2283-0143-80DF-676457A0F0E6}" dt="2024-01-31T15:13:34.106" v="154" actId="2696"/>
        <pc:sldMkLst>
          <pc:docMk/>
          <pc:sldMk cId="1495224189" sldId="271"/>
        </pc:sldMkLst>
      </pc:sldChg>
      <pc:sldChg chg="del">
        <pc:chgData name="Livingood, Jason" userId="6393c20b-badd-46b2-bdf0-75f17b2c2711" providerId="ADAL" clId="{F043019C-2283-0143-80DF-676457A0F0E6}" dt="2024-01-31T15:13:34.943" v="156" actId="2696"/>
        <pc:sldMkLst>
          <pc:docMk/>
          <pc:sldMk cId="3899224073" sldId="272"/>
        </pc:sldMkLst>
      </pc:sldChg>
      <pc:sldChg chg="delSp modSp add del mod">
        <pc:chgData name="Livingood, Jason" userId="6393c20b-badd-46b2-bdf0-75f17b2c2711" providerId="ADAL" clId="{F043019C-2283-0143-80DF-676457A0F0E6}" dt="2024-01-31T15:56:42.104" v="1110" actId="2696"/>
        <pc:sldMkLst>
          <pc:docMk/>
          <pc:sldMk cId="3866188565" sldId="334"/>
        </pc:sldMkLst>
        <pc:spChg chg="mod">
          <ac:chgData name="Livingood, Jason" userId="6393c20b-badd-46b2-bdf0-75f17b2c2711" providerId="ADAL" clId="{F043019C-2283-0143-80DF-676457A0F0E6}" dt="2024-01-31T15:26:25.813" v="520" actId="20577"/>
          <ac:spMkLst>
            <pc:docMk/>
            <pc:sldMk cId="3866188565" sldId="334"/>
            <ac:spMk id="8" creationId="{77C2FD52-E081-5E9E-E85F-A03C18BC9B37}"/>
          </ac:spMkLst>
        </pc:spChg>
        <pc:spChg chg="mod">
          <ac:chgData name="Livingood, Jason" userId="6393c20b-badd-46b2-bdf0-75f17b2c2711" providerId="ADAL" clId="{F043019C-2283-0143-80DF-676457A0F0E6}" dt="2024-01-31T15:56:28.518" v="1108" actId="21"/>
          <ac:spMkLst>
            <pc:docMk/>
            <pc:sldMk cId="3866188565" sldId="334"/>
            <ac:spMk id="40" creationId="{9B51F930-DA94-ABD1-BFF7-9FE0A77AB661}"/>
          </ac:spMkLst>
        </pc:spChg>
        <pc:picChg chg="del">
          <ac:chgData name="Livingood, Jason" userId="6393c20b-badd-46b2-bdf0-75f17b2c2711" providerId="ADAL" clId="{F043019C-2283-0143-80DF-676457A0F0E6}" dt="2024-01-31T15:22:40.159" v="270" actId="478"/>
          <ac:picMkLst>
            <pc:docMk/>
            <pc:sldMk cId="3866188565" sldId="334"/>
            <ac:picMk id="41" creationId="{01C367FF-781F-1F8F-AB93-605C973E241B}"/>
          </ac:picMkLst>
        </pc:picChg>
      </pc:sldChg>
      <pc:sldChg chg="modSp add del mod">
        <pc:chgData name="Livingood, Jason" userId="6393c20b-badd-46b2-bdf0-75f17b2c2711" providerId="ADAL" clId="{F043019C-2283-0143-80DF-676457A0F0E6}" dt="2024-01-31T15:18:05.862" v="193" actId="2696"/>
        <pc:sldMkLst>
          <pc:docMk/>
          <pc:sldMk cId="1716493896" sldId="2147468733"/>
        </pc:sldMkLst>
        <pc:spChg chg="mod">
          <ac:chgData name="Livingood, Jason" userId="6393c20b-badd-46b2-bdf0-75f17b2c2711" providerId="ADAL" clId="{F043019C-2283-0143-80DF-676457A0F0E6}" dt="2024-01-31T15:15:19.378" v="171" actId="27636"/>
          <ac:spMkLst>
            <pc:docMk/>
            <pc:sldMk cId="1716493896" sldId="2147468733"/>
            <ac:spMk id="26" creationId="{D1108241-B6D6-8EDC-2D31-A7CA8E70CB40}"/>
          </ac:spMkLst>
        </pc:spChg>
      </pc:sldChg>
      <pc:sldChg chg="modSp add mod">
        <pc:chgData name="Livingood, Jason" userId="6393c20b-badd-46b2-bdf0-75f17b2c2711" providerId="ADAL" clId="{F043019C-2283-0143-80DF-676457A0F0E6}" dt="2024-02-11T23:07:15.145" v="1743" actId="2711"/>
        <pc:sldMkLst>
          <pc:docMk/>
          <pc:sldMk cId="2872944121" sldId="2147471854"/>
        </pc:sldMkLst>
        <pc:spChg chg="mod">
          <ac:chgData name="Livingood, Jason" userId="6393c20b-badd-46b2-bdf0-75f17b2c2711" providerId="ADAL" clId="{F043019C-2283-0143-80DF-676457A0F0E6}" dt="2024-02-09T15:06:26.943" v="1666" actId="20577"/>
          <ac:spMkLst>
            <pc:docMk/>
            <pc:sldMk cId="2872944121" sldId="2147471854"/>
            <ac:spMk id="2" creationId="{95BDD75B-37AD-DD0D-6B47-C265C87BE6DE}"/>
          </ac:spMkLst>
        </pc:spChg>
        <pc:spChg chg="mod">
          <ac:chgData name="Livingood, Jason" userId="6393c20b-badd-46b2-bdf0-75f17b2c2711" providerId="ADAL" clId="{F043019C-2283-0143-80DF-676457A0F0E6}" dt="2024-02-11T23:07:15.145" v="1743" actId="2711"/>
          <ac:spMkLst>
            <pc:docMk/>
            <pc:sldMk cId="2872944121" sldId="2147471854"/>
            <ac:spMk id="8" creationId="{77C2FD52-E081-5E9E-E85F-A03C18BC9B37}"/>
          </ac:spMkLst>
        </pc:spChg>
      </pc:sldChg>
      <pc:sldChg chg="modSp add del mod">
        <pc:chgData name="Livingood, Jason" userId="6393c20b-badd-46b2-bdf0-75f17b2c2711" providerId="ADAL" clId="{F043019C-2283-0143-80DF-676457A0F0E6}" dt="2024-01-31T15:32:50.479" v="594" actId="2696"/>
        <pc:sldMkLst>
          <pc:docMk/>
          <pc:sldMk cId="3062541737" sldId="2147471855"/>
        </pc:sldMkLst>
        <pc:spChg chg="mod">
          <ac:chgData name="Livingood, Jason" userId="6393c20b-badd-46b2-bdf0-75f17b2c2711" providerId="ADAL" clId="{F043019C-2283-0143-80DF-676457A0F0E6}" dt="2024-01-31T15:17:02.552" v="186" actId="12"/>
          <ac:spMkLst>
            <pc:docMk/>
            <pc:sldMk cId="3062541737" sldId="2147471855"/>
            <ac:spMk id="2" creationId="{DCDB7827-FD55-9B77-3F0F-59D2C60A8001}"/>
          </ac:spMkLst>
        </pc:spChg>
        <pc:spChg chg="mod">
          <ac:chgData name="Livingood, Jason" userId="6393c20b-badd-46b2-bdf0-75f17b2c2711" providerId="ADAL" clId="{F043019C-2283-0143-80DF-676457A0F0E6}" dt="2024-01-31T15:15:19.391" v="178" actId="27636"/>
          <ac:spMkLst>
            <pc:docMk/>
            <pc:sldMk cId="3062541737" sldId="2147471855"/>
            <ac:spMk id="8" creationId="{77C2FD52-E081-5E9E-E85F-A03C18BC9B37}"/>
          </ac:spMkLst>
        </pc:spChg>
      </pc:sldChg>
      <pc:sldChg chg="modSp add del mod">
        <pc:chgData name="Livingood, Jason" userId="6393c20b-badd-46b2-bdf0-75f17b2c2711" providerId="ADAL" clId="{F043019C-2283-0143-80DF-676457A0F0E6}" dt="2024-01-31T15:15:58.403" v="181" actId="2696"/>
        <pc:sldMkLst>
          <pc:docMk/>
          <pc:sldMk cId="1559606334" sldId="2147471857"/>
        </pc:sldMkLst>
        <pc:spChg chg="mod">
          <ac:chgData name="Livingood, Jason" userId="6393c20b-badd-46b2-bdf0-75f17b2c2711" providerId="ADAL" clId="{F043019C-2283-0143-80DF-676457A0F0E6}" dt="2024-01-31T15:15:55.353" v="180" actId="207"/>
          <ac:spMkLst>
            <pc:docMk/>
            <pc:sldMk cId="1559606334" sldId="2147471857"/>
            <ac:spMk id="3" creationId="{5FB410BC-2F18-0A28-E442-55D2E606B440}"/>
          </ac:spMkLst>
        </pc:spChg>
        <pc:spChg chg="mod">
          <ac:chgData name="Livingood, Jason" userId="6393c20b-badd-46b2-bdf0-75f17b2c2711" providerId="ADAL" clId="{F043019C-2283-0143-80DF-676457A0F0E6}" dt="2024-01-31T15:15:19.345" v="166" actId="27636"/>
          <ac:spMkLst>
            <pc:docMk/>
            <pc:sldMk cId="1559606334" sldId="2147471857"/>
            <ac:spMk id="8" creationId="{77C2FD52-E081-5E9E-E85F-A03C18BC9B37}"/>
          </ac:spMkLst>
        </pc:spChg>
      </pc:sldChg>
      <pc:sldChg chg="addSp delSp modSp add mod">
        <pc:chgData name="Livingood, Jason" userId="6393c20b-badd-46b2-bdf0-75f17b2c2711" providerId="ADAL" clId="{F043019C-2283-0143-80DF-676457A0F0E6}" dt="2024-02-11T23:07:25.626" v="1746" actId="2711"/>
        <pc:sldMkLst>
          <pc:docMk/>
          <pc:sldMk cId="1268798771" sldId="2147471859"/>
        </pc:sldMkLst>
        <pc:spChg chg="del mod">
          <ac:chgData name="Livingood, Jason" userId="6393c20b-badd-46b2-bdf0-75f17b2c2711" providerId="ADAL" clId="{F043019C-2283-0143-80DF-676457A0F0E6}" dt="2024-02-09T15:07:33.144" v="1672" actId="478"/>
          <ac:spMkLst>
            <pc:docMk/>
            <pc:sldMk cId="1268798771" sldId="2147471859"/>
            <ac:spMk id="2" creationId="{605343C4-8CF3-D434-662C-84C0B51AC189}"/>
          </ac:spMkLst>
        </pc:spChg>
        <pc:spChg chg="mod">
          <ac:chgData name="Livingood, Jason" userId="6393c20b-badd-46b2-bdf0-75f17b2c2711" providerId="ADAL" clId="{F043019C-2283-0143-80DF-676457A0F0E6}" dt="2024-01-31T15:33:50.347" v="667" actId="20577"/>
          <ac:spMkLst>
            <pc:docMk/>
            <pc:sldMk cId="1268798771" sldId="2147471859"/>
            <ac:spMk id="3" creationId="{90C799D3-9FFC-1DF1-4A58-48340D7C6DF9}"/>
          </ac:spMkLst>
        </pc:spChg>
        <pc:spChg chg="mod">
          <ac:chgData name="Livingood, Jason" userId="6393c20b-badd-46b2-bdf0-75f17b2c2711" providerId="ADAL" clId="{F043019C-2283-0143-80DF-676457A0F0E6}" dt="2024-02-11T23:07:25.626" v="1746" actId="2711"/>
          <ac:spMkLst>
            <pc:docMk/>
            <pc:sldMk cId="1268798771" sldId="2147471859"/>
            <ac:spMk id="20" creationId="{8C22DB76-7A49-49DC-B2EF-3643962F84DE}"/>
          </ac:spMkLst>
        </pc:spChg>
        <pc:picChg chg="add mod">
          <ac:chgData name="Livingood, Jason" userId="6393c20b-badd-46b2-bdf0-75f17b2c2711" providerId="ADAL" clId="{F043019C-2283-0143-80DF-676457A0F0E6}" dt="2024-02-09T15:08:11.647" v="1674" actId="14100"/>
          <ac:picMkLst>
            <pc:docMk/>
            <pc:sldMk cId="1268798771" sldId="2147471859"/>
            <ac:picMk id="4" creationId="{FB9AC496-FF9E-7AC1-01B1-4EB57B1EAFAE}"/>
          </ac:picMkLst>
        </pc:picChg>
        <pc:picChg chg="del mod">
          <ac:chgData name="Livingood, Jason" userId="6393c20b-badd-46b2-bdf0-75f17b2c2711" providerId="ADAL" clId="{F043019C-2283-0143-80DF-676457A0F0E6}" dt="2024-02-09T15:07:19.074" v="1668" actId="478"/>
          <ac:picMkLst>
            <pc:docMk/>
            <pc:sldMk cId="1268798771" sldId="2147471859"/>
            <ac:picMk id="1026" creationId="{B4D54994-C602-3D62-A3F3-A6E889FACF37}"/>
          </ac:picMkLst>
        </pc:picChg>
      </pc:sldChg>
      <pc:sldChg chg="modSp add del mod">
        <pc:chgData name="Livingood, Jason" userId="6393c20b-badd-46b2-bdf0-75f17b2c2711" providerId="ADAL" clId="{F043019C-2283-0143-80DF-676457A0F0E6}" dt="2024-01-31T15:18:16.636" v="197" actId="2696"/>
        <pc:sldMkLst>
          <pc:docMk/>
          <pc:sldMk cId="1461842870" sldId="2147471862"/>
        </pc:sldMkLst>
        <pc:spChg chg="mod">
          <ac:chgData name="Livingood, Jason" userId="6393c20b-badd-46b2-bdf0-75f17b2c2711" providerId="ADAL" clId="{F043019C-2283-0143-80DF-676457A0F0E6}" dt="2024-01-31T15:15:19.380" v="173" actId="27636"/>
          <ac:spMkLst>
            <pc:docMk/>
            <pc:sldMk cId="1461842870" sldId="2147471862"/>
            <ac:spMk id="26" creationId="{D1108241-B6D6-8EDC-2D31-A7CA8E70CB40}"/>
          </ac:spMkLst>
        </pc:spChg>
      </pc:sldChg>
      <pc:sldChg chg="modSp add del mod">
        <pc:chgData name="Livingood, Jason" userId="6393c20b-badd-46b2-bdf0-75f17b2c2711" providerId="ADAL" clId="{F043019C-2283-0143-80DF-676457A0F0E6}" dt="2024-01-31T15:18:14.633" v="196" actId="2696"/>
        <pc:sldMkLst>
          <pc:docMk/>
          <pc:sldMk cId="3094795006" sldId="2147471863"/>
        </pc:sldMkLst>
        <pc:spChg chg="mod">
          <ac:chgData name="Livingood, Jason" userId="6393c20b-badd-46b2-bdf0-75f17b2c2711" providerId="ADAL" clId="{F043019C-2283-0143-80DF-676457A0F0E6}" dt="2024-01-31T15:18:12.450" v="195" actId="20577"/>
          <ac:spMkLst>
            <pc:docMk/>
            <pc:sldMk cId="3094795006" sldId="2147471863"/>
            <ac:spMk id="3" creationId="{90C799D3-9FFC-1DF1-4A58-48340D7C6DF9}"/>
          </ac:spMkLst>
        </pc:spChg>
        <pc:spChg chg="mod">
          <ac:chgData name="Livingood, Jason" userId="6393c20b-badd-46b2-bdf0-75f17b2c2711" providerId="ADAL" clId="{F043019C-2283-0143-80DF-676457A0F0E6}" dt="2024-01-31T15:15:19.379" v="172" actId="27636"/>
          <ac:spMkLst>
            <pc:docMk/>
            <pc:sldMk cId="3094795006" sldId="2147471863"/>
            <ac:spMk id="20" creationId="{8C22DB76-7A49-49DC-B2EF-3643962F84DE}"/>
          </ac:spMkLst>
        </pc:spChg>
      </pc:sldChg>
      <pc:sldChg chg="add del">
        <pc:chgData name="Livingood, Jason" userId="6393c20b-badd-46b2-bdf0-75f17b2c2711" providerId="ADAL" clId="{F043019C-2283-0143-80DF-676457A0F0E6}" dt="2024-01-31T15:18:24.474" v="198" actId="2696"/>
        <pc:sldMkLst>
          <pc:docMk/>
          <pc:sldMk cId="3840015800" sldId="2147479805"/>
        </pc:sldMkLst>
      </pc:sldChg>
      <pc:sldChg chg="modSp add del mod">
        <pc:chgData name="Livingood, Jason" userId="6393c20b-badd-46b2-bdf0-75f17b2c2711" providerId="ADAL" clId="{F043019C-2283-0143-80DF-676457A0F0E6}" dt="2024-01-31T15:18:50.185" v="204" actId="2696"/>
        <pc:sldMkLst>
          <pc:docMk/>
          <pc:sldMk cId="31616846" sldId="2147479809"/>
        </pc:sldMkLst>
        <pc:spChg chg="mod">
          <ac:chgData name="Livingood, Jason" userId="6393c20b-badd-46b2-bdf0-75f17b2c2711" providerId="ADAL" clId="{F043019C-2283-0143-80DF-676457A0F0E6}" dt="2024-01-31T15:18:42.851" v="203" actId="12"/>
          <ac:spMkLst>
            <pc:docMk/>
            <pc:sldMk cId="31616846" sldId="2147479809"/>
            <ac:spMk id="6" creationId="{381EAA6A-6A25-CAC3-CC85-4CE727F1466D}"/>
          </ac:spMkLst>
        </pc:spChg>
        <pc:spChg chg="mod">
          <ac:chgData name="Livingood, Jason" userId="6393c20b-badd-46b2-bdf0-75f17b2c2711" providerId="ADAL" clId="{F043019C-2283-0143-80DF-676457A0F0E6}" dt="2024-01-31T15:15:19.383" v="175" actId="27636"/>
          <ac:spMkLst>
            <pc:docMk/>
            <pc:sldMk cId="31616846" sldId="2147479809"/>
            <ac:spMk id="26" creationId="{D1108241-B6D6-8EDC-2D31-A7CA8E70CB40}"/>
          </ac:spMkLst>
        </pc:spChg>
      </pc:sldChg>
      <pc:sldChg chg="addSp delSp modSp add mod">
        <pc:chgData name="Livingood, Jason" userId="6393c20b-badd-46b2-bdf0-75f17b2c2711" providerId="ADAL" clId="{F043019C-2283-0143-80DF-676457A0F0E6}" dt="2024-02-11T23:07:36.165" v="1748" actId="2711"/>
        <pc:sldMkLst>
          <pc:docMk/>
          <pc:sldMk cId="659910475" sldId="2147479814"/>
        </pc:sldMkLst>
        <pc:spChg chg="add mod">
          <ac:chgData name="Livingood, Jason" userId="6393c20b-badd-46b2-bdf0-75f17b2c2711" providerId="ADAL" clId="{F043019C-2283-0143-80DF-676457A0F0E6}" dt="2024-02-09T15:10:31.480" v="1741" actId="20577"/>
          <ac:spMkLst>
            <pc:docMk/>
            <pc:sldMk cId="659910475" sldId="2147479814"/>
            <ac:spMk id="2" creationId="{E92CC1F4-B310-D069-B651-9976B6C81E46}"/>
          </ac:spMkLst>
        </pc:spChg>
        <pc:spChg chg="mod">
          <ac:chgData name="Livingood, Jason" userId="6393c20b-badd-46b2-bdf0-75f17b2c2711" providerId="ADAL" clId="{F043019C-2283-0143-80DF-676457A0F0E6}" dt="2024-02-11T23:07:36.165" v="1748" actId="2711"/>
          <ac:spMkLst>
            <pc:docMk/>
            <pc:sldMk cId="659910475" sldId="2147479814"/>
            <ac:spMk id="26" creationId="{D1108241-B6D6-8EDC-2D31-A7CA8E70CB40}"/>
          </ac:spMkLst>
        </pc:spChg>
        <pc:spChg chg="del">
          <ac:chgData name="Livingood, Jason" userId="6393c20b-badd-46b2-bdf0-75f17b2c2711" providerId="ADAL" clId="{F043019C-2283-0143-80DF-676457A0F0E6}" dt="2024-01-31T16:07:25.797" v="1299" actId="478"/>
          <ac:spMkLst>
            <pc:docMk/>
            <pc:sldMk cId="659910475" sldId="2147479814"/>
            <ac:spMk id="48" creationId="{5738C826-FDDD-78E3-DCDB-0B856E66BEF7}"/>
          </ac:spMkLst>
        </pc:spChg>
        <pc:picChg chg="del">
          <ac:chgData name="Livingood, Jason" userId="6393c20b-badd-46b2-bdf0-75f17b2c2711" providerId="ADAL" clId="{F043019C-2283-0143-80DF-676457A0F0E6}" dt="2024-01-31T15:36:25.735" v="719" actId="478"/>
          <ac:picMkLst>
            <pc:docMk/>
            <pc:sldMk cId="659910475" sldId="2147479814"/>
            <ac:picMk id="1026" creationId="{1F820322-DDDC-6BE0-05B3-E23AE524E536}"/>
          </ac:picMkLst>
        </pc:picChg>
      </pc:sldChg>
      <pc:sldChg chg="add del">
        <pc:chgData name="Livingood, Jason" userId="6393c20b-badd-46b2-bdf0-75f17b2c2711" providerId="ADAL" clId="{F043019C-2283-0143-80DF-676457A0F0E6}" dt="2024-01-31T15:18:26.581" v="201" actId="2696"/>
        <pc:sldMkLst>
          <pc:docMk/>
          <pc:sldMk cId="2578906460" sldId="2147479815"/>
        </pc:sldMkLst>
      </pc:sldChg>
      <pc:sldChg chg="add del">
        <pc:chgData name="Livingood, Jason" userId="6393c20b-badd-46b2-bdf0-75f17b2c2711" providerId="ADAL" clId="{F043019C-2283-0143-80DF-676457A0F0E6}" dt="2024-01-31T15:18:25.163" v="199" actId="2696"/>
        <pc:sldMkLst>
          <pc:docMk/>
          <pc:sldMk cId="3794099165" sldId="2147479819"/>
        </pc:sldMkLst>
      </pc:sldChg>
      <pc:sldChg chg="modSp add del mod">
        <pc:chgData name="Livingood, Jason" userId="6393c20b-badd-46b2-bdf0-75f17b2c2711" providerId="ADAL" clId="{F043019C-2283-0143-80DF-676457A0F0E6}" dt="2024-01-31T15:17:58.952" v="191" actId="2696"/>
        <pc:sldMkLst>
          <pc:docMk/>
          <pc:sldMk cId="3110192019" sldId="2147479820"/>
        </pc:sldMkLst>
        <pc:spChg chg="mod">
          <ac:chgData name="Livingood, Jason" userId="6393c20b-badd-46b2-bdf0-75f17b2c2711" providerId="ADAL" clId="{F043019C-2283-0143-80DF-676457A0F0E6}" dt="2024-01-31T15:15:19.374" v="169" actId="27636"/>
          <ac:spMkLst>
            <pc:docMk/>
            <pc:sldMk cId="3110192019" sldId="2147479820"/>
            <ac:spMk id="20" creationId="{8C22DB76-7A49-49DC-B2EF-3643962F84DE}"/>
          </ac:spMkLst>
        </pc:spChg>
      </pc:sldChg>
      <pc:sldChg chg="modSp add del mod">
        <pc:chgData name="Livingood, Jason" userId="6393c20b-badd-46b2-bdf0-75f17b2c2711" providerId="ADAL" clId="{F043019C-2283-0143-80DF-676457A0F0E6}" dt="2024-01-31T15:18:01.291" v="192" actId="2696"/>
        <pc:sldMkLst>
          <pc:docMk/>
          <pc:sldMk cId="2368196612" sldId="2147479821"/>
        </pc:sldMkLst>
        <pc:spChg chg="mod">
          <ac:chgData name="Livingood, Jason" userId="6393c20b-badd-46b2-bdf0-75f17b2c2711" providerId="ADAL" clId="{F043019C-2283-0143-80DF-676457A0F0E6}" dt="2024-01-31T15:15:19.376" v="170" actId="27636"/>
          <ac:spMkLst>
            <pc:docMk/>
            <pc:sldMk cId="2368196612" sldId="2147479821"/>
            <ac:spMk id="20" creationId="{8C22DB76-7A49-49DC-B2EF-3643962F84DE}"/>
          </ac:spMkLst>
        </pc:spChg>
      </pc:sldChg>
      <pc:sldChg chg="modSp add mod">
        <pc:chgData name="Livingood, Jason" userId="6393c20b-badd-46b2-bdf0-75f17b2c2711" providerId="ADAL" clId="{F043019C-2283-0143-80DF-676457A0F0E6}" dt="2024-02-11T23:07:30.865" v="1747" actId="2711"/>
        <pc:sldMkLst>
          <pc:docMk/>
          <pc:sldMk cId="817662897" sldId="2147479822"/>
        </pc:sldMkLst>
        <pc:spChg chg="mod">
          <ac:chgData name="Livingood, Jason" userId="6393c20b-badd-46b2-bdf0-75f17b2c2711" providerId="ADAL" clId="{F043019C-2283-0143-80DF-676457A0F0E6}" dt="2024-02-09T15:10:16.924" v="1721" actId="20577"/>
          <ac:spMkLst>
            <pc:docMk/>
            <pc:sldMk cId="817662897" sldId="2147479822"/>
            <ac:spMk id="3" creationId="{90C799D3-9FFC-1DF1-4A58-48340D7C6DF9}"/>
          </ac:spMkLst>
        </pc:spChg>
        <pc:spChg chg="mod">
          <ac:chgData name="Livingood, Jason" userId="6393c20b-badd-46b2-bdf0-75f17b2c2711" providerId="ADAL" clId="{F043019C-2283-0143-80DF-676457A0F0E6}" dt="2024-02-11T23:07:30.865" v="1747" actId="2711"/>
          <ac:spMkLst>
            <pc:docMk/>
            <pc:sldMk cId="817662897" sldId="2147479822"/>
            <ac:spMk id="20" creationId="{8C22DB76-7A49-49DC-B2EF-3643962F84DE}"/>
          </ac:spMkLst>
        </pc:spChg>
      </pc:sldChg>
      <pc:sldChg chg="modSp add mod">
        <pc:chgData name="Livingood, Jason" userId="6393c20b-badd-46b2-bdf0-75f17b2c2711" providerId="ADAL" clId="{F043019C-2283-0143-80DF-676457A0F0E6}" dt="2024-02-11T23:10:09.619" v="1756" actId="403"/>
        <pc:sldMkLst>
          <pc:docMk/>
          <pc:sldMk cId="1305917345" sldId="2147479823"/>
        </pc:sldMkLst>
        <pc:spChg chg="mod">
          <ac:chgData name="Livingood, Jason" userId="6393c20b-badd-46b2-bdf0-75f17b2c2711" providerId="ADAL" clId="{F043019C-2283-0143-80DF-676457A0F0E6}" dt="2024-02-11T23:10:09.619" v="1756" actId="403"/>
          <ac:spMkLst>
            <pc:docMk/>
            <pc:sldMk cId="1305917345" sldId="2147479823"/>
            <ac:spMk id="141" creationId="{58E52AB2-51A9-81C8-09E5-BDA44B665480}"/>
          </ac:spMkLst>
        </pc:spChg>
        <pc:spChg chg="mod">
          <ac:chgData name="Livingood, Jason" userId="6393c20b-badd-46b2-bdf0-75f17b2c2711" providerId="ADAL" clId="{F043019C-2283-0143-80DF-676457A0F0E6}" dt="2024-02-11T23:10:07.112" v="1755" actId="1076"/>
          <ac:spMkLst>
            <pc:docMk/>
            <pc:sldMk cId="1305917345" sldId="2147479823"/>
            <ac:spMk id="142" creationId="{F380ADB8-59D7-1DA0-F8C6-43A5596D8C69}"/>
          </ac:spMkLst>
        </pc:spChg>
      </pc:sldChg>
      <pc:sldChg chg="modSp add mod">
        <pc:chgData name="Livingood, Jason" userId="6393c20b-badd-46b2-bdf0-75f17b2c2711" providerId="ADAL" clId="{F043019C-2283-0143-80DF-676457A0F0E6}" dt="2024-02-11T23:07:04.340" v="1742" actId="2711"/>
        <pc:sldMkLst>
          <pc:docMk/>
          <pc:sldMk cId="454904672" sldId="2147479824"/>
        </pc:sldMkLst>
        <pc:spChg chg="mod">
          <ac:chgData name="Livingood, Jason" userId="6393c20b-badd-46b2-bdf0-75f17b2c2711" providerId="ADAL" clId="{F043019C-2283-0143-80DF-676457A0F0E6}" dt="2024-02-11T23:07:04.340" v="1742" actId="2711"/>
          <ac:spMkLst>
            <pc:docMk/>
            <pc:sldMk cId="454904672" sldId="2147479824"/>
            <ac:spMk id="8" creationId="{A36BD647-DBCD-8E81-15BE-0365CB1DF0F2}"/>
          </ac:spMkLst>
        </pc:spChg>
        <pc:spChg chg="mod">
          <ac:chgData name="Livingood, Jason" userId="6393c20b-badd-46b2-bdf0-75f17b2c2711" providerId="ADAL" clId="{F043019C-2283-0143-80DF-676457A0F0E6}" dt="2024-02-09T15:01:31.120" v="1520" actId="20577"/>
          <ac:spMkLst>
            <pc:docMk/>
            <pc:sldMk cId="454904672" sldId="2147479824"/>
            <ac:spMk id="40" creationId="{4DC1812F-787E-E2D7-347E-249414B7EC15}"/>
          </ac:spMkLst>
        </pc:spChg>
      </pc:sldChg>
      <pc:sldChg chg="addSp delSp modSp add mod modNotesTx">
        <pc:chgData name="Livingood, Jason" userId="6393c20b-badd-46b2-bdf0-75f17b2c2711" providerId="ADAL" clId="{F043019C-2283-0143-80DF-676457A0F0E6}" dt="2024-02-08T23:02:34.295" v="1378" actId="20577"/>
        <pc:sldMkLst>
          <pc:docMk/>
          <pc:sldMk cId="3764128864" sldId="2147479825"/>
        </pc:sldMkLst>
        <pc:spChg chg="mod">
          <ac:chgData name="Livingood, Jason" userId="6393c20b-badd-46b2-bdf0-75f17b2c2711" providerId="ADAL" clId="{F043019C-2283-0143-80DF-676457A0F0E6}" dt="2024-02-08T23:02:34.295" v="1378" actId="20577"/>
          <ac:spMkLst>
            <pc:docMk/>
            <pc:sldMk cId="3764128864" sldId="2147479825"/>
            <ac:spMk id="8" creationId="{CD9F113D-ECF6-1CE1-FC3C-48A3CE2C8CF3}"/>
          </ac:spMkLst>
        </pc:spChg>
        <pc:spChg chg="del">
          <ac:chgData name="Livingood, Jason" userId="6393c20b-badd-46b2-bdf0-75f17b2c2711" providerId="ADAL" clId="{F043019C-2283-0143-80DF-676457A0F0E6}" dt="2024-01-31T15:55:08.867" v="1097" actId="478"/>
          <ac:spMkLst>
            <pc:docMk/>
            <pc:sldMk cId="3764128864" sldId="2147479825"/>
            <ac:spMk id="40" creationId="{06C48E7C-91C6-613D-6C95-3D9EE2C25560}"/>
          </ac:spMkLst>
        </pc:spChg>
        <pc:picChg chg="add del mod">
          <ac:chgData name="Livingood, Jason" userId="6393c20b-badd-46b2-bdf0-75f17b2c2711" providerId="ADAL" clId="{F043019C-2283-0143-80DF-676457A0F0E6}" dt="2024-01-31T15:55:54.380" v="1101" actId="478"/>
          <ac:picMkLst>
            <pc:docMk/>
            <pc:sldMk cId="3764128864" sldId="2147479825"/>
            <ac:picMk id="3" creationId="{3A1AB6CC-4604-6D1C-EF9D-4813332F3F91}"/>
          </ac:picMkLst>
        </pc:picChg>
        <pc:picChg chg="add mod">
          <ac:chgData name="Livingood, Jason" userId="6393c20b-badd-46b2-bdf0-75f17b2c2711" providerId="ADAL" clId="{F043019C-2283-0143-80DF-676457A0F0E6}" dt="2024-01-31T15:56:14.945" v="1107" actId="1076"/>
          <ac:picMkLst>
            <pc:docMk/>
            <pc:sldMk cId="3764128864" sldId="2147479825"/>
            <ac:picMk id="5" creationId="{1C57356F-CB54-90B5-2888-10F293B06584}"/>
          </ac:picMkLst>
        </pc:picChg>
      </pc:sldChg>
      <pc:sldMasterChg chg="addSldLayout delSldLayout modSldLayout">
        <pc:chgData name="Livingood, Jason" userId="6393c20b-badd-46b2-bdf0-75f17b2c2711" providerId="ADAL" clId="{F043019C-2283-0143-80DF-676457A0F0E6}" dt="2024-01-31T16:02:52.049" v="1183" actId="2696"/>
        <pc:sldMasterMkLst>
          <pc:docMk/>
          <pc:sldMasterMk cId="0" sldId="2147483659"/>
        </pc:sldMasterMkLst>
        <pc:sldLayoutChg chg="add del">
          <pc:chgData name="Livingood, Jason" userId="6393c20b-badd-46b2-bdf0-75f17b2c2711" providerId="ADAL" clId="{F043019C-2283-0143-80DF-676457A0F0E6}" dt="2024-01-31T16:02:52.049" v="1183" actId="2696"/>
          <pc:sldLayoutMkLst>
            <pc:docMk/>
            <pc:sldMasterMk cId="0" sldId="2147483659"/>
            <pc:sldLayoutMk cId="0" sldId="2147483658"/>
          </pc:sldLayoutMkLst>
        </pc:sldLayoutChg>
        <pc:sldLayoutChg chg="delSp mod">
          <pc:chgData name="Livingood, Jason" userId="6393c20b-badd-46b2-bdf0-75f17b2c2711" providerId="ADAL" clId="{F043019C-2283-0143-80DF-676457A0F0E6}" dt="2024-01-31T15:26:36.996" v="522" actId="478"/>
          <pc:sldLayoutMkLst>
            <pc:docMk/>
            <pc:sldMasterMk cId="0" sldId="2147483659"/>
            <pc:sldLayoutMk cId="2254760890" sldId="2147483660"/>
          </pc:sldLayoutMkLst>
          <pc:spChg chg="del">
            <ac:chgData name="Livingood, Jason" userId="6393c20b-badd-46b2-bdf0-75f17b2c2711" providerId="ADAL" clId="{F043019C-2283-0143-80DF-676457A0F0E6}" dt="2024-01-31T15:26:35.286" v="521" actId="478"/>
            <ac:spMkLst>
              <pc:docMk/>
              <pc:sldMasterMk cId="0" sldId="2147483659"/>
              <pc:sldLayoutMk cId="2254760890" sldId="2147483660"/>
              <ac:spMk id="7" creationId="{5621296B-28B8-B2E6-370E-5A2DF12B294D}"/>
            </ac:spMkLst>
          </pc:spChg>
          <pc:picChg chg="del">
            <ac:chgData name="Livingood, Jason" userId="6393c20b-badd-46b2-bdf0-75f17b2c2711" providerId="ADAL" clId="{F043019C-2283-0143-80DF-676457A0F0E6}" dt="2024-01-31T15:26:36.996" v="522" actId="478"/>
            <ac:picMkLst>
              <pc:docMk/>
              <pc:sldMasterMk cId="0" sldId="2147483659"/>
              <pc:sldLayoutMk cId="2254760890" sldId="2147483660"/>
              <ac:picMk id="3" creationId="{D8625F53-125D-FB8D-8068-116DCBA35130}"/>
            </ac:picMkLst>
          </pc:picChg>
        </pc:sldLayoutChg>
        <pc:sldLayoutChg chg="delSp modSp mod">
          <pc:chgData name="Livingood, Jason" userId="6393c20b-badd-46b2-bdf0-75f17b2c2711" providerId="ADAL" clId="{F043019C-2283-0143-80DF-676457A0F0E6}" dt="2024-01-31T15:16:38.261" v="185" actId="478"/>
          <pc:sldLayoutMkLst>
            <pc:docMk/>
            <pc:sldMasterMk cId="0" sldId="2147483659"/>
            <pc:sldLayoutMk cId="16624697" sldId="2147483661"/>
          </pc:sldLayoutMkLst>
          <pc:spChg chg="del mod">
            <ac:chgData name="Livingood, Jason" userId="6393c20b-badd-46b2-bdf0-75f17b2c2711" providerId="ADAL" clId="{F043019C-2283-0143-80DF-676457A0F0E6}" dt="2024-01-31T15:16:38.261" v="185" actId="478"/>
            <ac:spMkLst>
              <pc:docMk/>
              <pc:sldMasterMk cId="0" sldId="2147483659"/>
              <pc:sldLayoutMk cId="16624697" sldId="2147483661"/>
              <ac:spMk id="6" creationId="{05956706-CBCC-B9E1-D089-B53467652DD2}"/>
            </ac:spMkLst>
          </pc:spChg>
          <pc:picChg chg="del">
            <ac:chgData name="Livingood, Jason" userId="6393c20b-badd-46b2-bdf0-75f17b2c2711" providerId="ADAL" clId="{F043019C-2283-0143-80DF-676457A0F0E6}" dt="2024-01-31T15:16:21.907" v="183" actId="478"/>
            <ac:picMkLst>
              <pc:docMk/>
              <pc:sldMasterMk cId="0" sldId="2147483659"/>
              <pc:sldLayoutMk cId="16624697" sldId="2147483661"/>
              <ac:picMk id="3" creationId="{979568CB-C311-5404-3856-07583B9A5222}"/>
            </ac:picMkLst>
          </pc:picChg>
        </pc:sldLayoutChg>
        <pc:sldLayoutChg chg="del">
          <pc:chgData name="Livingood, Jason" userId="6393c20b-badd-46b2-bdf0-75f17b2c2711" providerId="ADAL" clId="{F043019C-2283-0143-80DF-676457A0F0E6}" dt="2024-01-31T15:18:25.180" v="200" actId="2696"/>
          <pc:sldLayoutMkLst>
            <pc:docMk/>
            <pc:sldMasterMk cId="0" sldId="2147483659"/>
            <pc:sldLayoutMk cId="598447401" sldId="2147483663"/>
          </pc:sldLayoutMkLst>
        </pc:sldLayoutChg>
      </pc:sldMasterChg>
    </pc:docChg>
  </pc:docChgLst>
  <pc:docChgLst>
    <pc:chgData name="Livingood, Jason" userId="6393c20b-badd-46b2-bdf0-75f17b2c2711" providerId="ADAL" clId="{E4CD2B39-5418-4C4D-9B7B-0BBB73E6DBE6}"/>
    <pc:docChg chg="undo custSel addSld delSld modSld modMainMaster">
      <pc:chgData name="Livingood, Jason" userId="6393c20b-badd-46b2-bdf0-75f17b2c2711" providerId="ADAL" clId="{E4CD2B39-5418-4C4D-9B7B-0BBB73E6DBE6}" dt="2024-01-31T14:41:23.266" v="1271" actId="20577"/>
      <pc:docMkLst>
        <pc:docMk/>
      </pc:docMkLst>
      <pc:sldChg chg="modSp mod">
        <pc:chgData name="Livingood, Jason" userId="6393c20b-badd-46b2-bdf0-75f17b2c2711" providerId="ADAL" clId="{E4CD2B39-5418-4C4D-9B7B-0BBB73E6DBE6}" dt="2024-01-31T13:56:53.192" v="3" actId="1076"/>
        <pc:sldMkLst>
          <pc:docMk/>
          <pc:sldMk cId="0" sldId="257"/>
        </pc:sldMkLst>
        <pc:spChg chg="mod">
          <ac:chgData name="Livingood, Jason" userId="6393c20b-badd-46b2-bdf0-75f17b2c2711" providerId="ADAL" clId="{E4CD2B39-5418-4C4D-9B7B-0BBB73E6DBE6}" dt="2024-01-31T13:55:53.129" v="0" actId="14100"/>
          <ac:spMkLst>
            <pc:docMk/>
            <pc:sldMk cId="0" sldId="257"/>
            <ac:spMk id="68" creationId="{00000000-0000-0000-0000-000000000000}"/>
          </ac:spMkLst>
        </pc:spChg>
        <pc:picChg chg="mod">
          <ac:chgData name="Livingood, Jason" userId="6393c20b-badd-46b2-bdf0-75f17b2c2711" providerId="ADAL" clId="{E4CD2B39-5418-4C4D-9B7B-0BBB73E6DBE6}" dt="2024-01-31T13:56:53.192" v="3" actId="1076"/>
          <ac:picMkLst>
            <pc:docMk/>
            <pc:sldMk cId="0" sldId="257"/>
            <ac:picMk id="3" creationId="{E638018C-7137-0B47-5C73-B360821F609A}"/>
          </ac:picMkLst>
        </pc:picChg>
      </pc:sldChg>
      <pc:sldChg chg="addSp delSp modSp mod">
        <pc:chgData name="Livingood, Jason" userId="6393c20b-badd-46b2-bdf0-75f17b2c2711" providerId="ADAL" clId="{E4CD2B39-5418-4C4D-9B7B-0BBB73E6DBE6}" dt="2024-01-31T13:58:09.274" v="14" actId="1076"/>
        <pc:sldMkLst>
          <pc:docMk/>
          <pc:sldMk cId="0" sldId="258"/>
        </pc:sldMkLst>
        <pc:spChg chg="add del mod">
          <ac:chgData name="Livingood, Jason" userId="6393c20b-badd-46b2-bdf0-75f17b2c2711" providerId="ADAL" clId="{E4CD2B39-5418-4C4D-9B7B-0BBB73E6DBE6}" dt="2024-01-31T13:58:01.934" v="11" actId="478"/>
          <ac:spMkLst>
            <pc:docMk/>
            <pc:sldMk cId="0" sldId="258"/>
            <ac:spMk id="3" creationId="{8C6C3540-DD54-5054-2006-AE69F52B95AE}"/>
          </ac:spMkLst>
        </pc:spChg>
        <pc:spChg chg="add del mod">
          <ac:chgData name="Livingood, Jason" userId="6393c20b-badd-46b2-bdf0-75f17b2c2711" providerId="ADAL" clId="{E4CD2B39-5418-4C4D-9B7B-0BBB73E6DBE6}" dt="2024-01-31T13:58:03.306" v="12" actId="478"/>
          <ac:spMkLst>
            <pc:docMk/>
            <pc:sldMk cId="0" sldId="258"/>
            <ac:spMk id="5" creationId="{A6D8CECC-6070-1059-A93A-4F2F90F5FB3D}"/>
          </ac:spMkLst>
        </pc:spChg>
        <pc:spChg chg="del">
          <ac:chgData name="Livingood, Jason" userId="6393c20b-badd-46b2-bdf0-75f17b2c2711" providerId="ADAL" clId="{E4CD2B39-5418-4C4D-9B7B-0BBB73E6DBE6}" dt="2024-01-31T13:57:53.592" v="7" actId="478"/>
          <ac:spMkLst>
            <pc:docMk/>
            <pc:sldMk cId="0" sldId="258"/>
            <ac:spMk id="74" creationId="{00000000-0000-0000-0000-000000000000}"/>
          </ac:spMkLst>
        </pc:spChg>
        <pc:spChg chg="del">
          <ac:chgData name="Livingood, Jason" userId="6393c20b-badd-46b2-bdf0-75f17b2c2711" providerId="ADAL" clId="{E4CD2B39-5418-4C4D-9B7B-0BBB73E6DBE6}" dt="2024-01-31T13:57:57.886" v="9" actId="478"/>
          <ac:spMkLst>
            <pc:docMk/>
            <pc:sldMk cId="0" sldId="258"/>
            <ac:spMk id="75" creationId="{00000000-0000-0000-0000-000000000000}"/>
          </ac:spMkLst>
        </pc:spChg>
        <pc:picChg chg="add mod">
          <ac:chgData name="Livingood, Jason" userId="6393c20b-badd-46b2-bdf0-75f17b2c2711" providerId="ADAL" clId="{E4CD2B39-5418-4C4D-9B7B-0BBB73E6DBE6}" dt="2024-01-31T13:58:09.274" v="14" actId="1076"/>
          <ac:picMkLst>
            <pc:docMk/>
            <pc:sldMk cId="0" sldId="258"/>
            <ac:picMk id="1026" creationId="{260C1885-6994-428B-A5D7-2A83A51E6479}"/>
          </ac:picMkLst>
        </pc:picChg>
      </pc:sldChg>
      <pc:sldChg chg="del">
        <pc:chgData name="Livingood, Jason" userId="6393c20b-badd-46b2-bdf0-75f17b2c2711" providerId="ADAL" clId="{E4CD2B39-5418-4C4D-9B7B-0BBB73E6DBE6}" dt="2024-01-31T14:06:24.284" v="207" actId="2696"/>
        <pc:sldMkLst>
          <pc:docMk/>
          <pc:sldMk cId="0" sldId="259"/>
        </pc:sldMkLst>
      </pc:sldChg>
      <pc:sldChg chg="addSp delSp modSp mod modNotesTx">
        <pc:chgData name="Livingood, Jason" userId="6393c20b-badd-46b2-bdf0-75f17b2c2711" providerId="ADAL" clId="{E4CD2B39-5418-4C4D-9B7B-0BBB73E6DBE6}" dt="2024-01-31T14:36:12.543" v="844" actId="404"/>
        <pc:sldMkLst>
          <pc:docMk/>
          <pc:sldMk cId="0" sldId="260"/>
        </pc:sldMkLst>
        <pc:spChg chg="add mod">
          <ac:chgData name="Livingood, Jason" userId="6393c20b-badd-46b2-bdf0-75f17b2c2711" providerId="ADAL" clId="{E4CD2B39-5418-4C4D-9B7B-0BBB73E6DBE6}" dt="2024-01-31T14:20:36.659" v="396" actId="20577"/>
          <ac:spMkLst>
            <pc:docMk/>
            <pc:sldMk cId="0" sldId="260"/>
            <ac:spMk id="4" creationId="{65FA4F78-3916-9052-64FB-F61E20C9148F}"/>
          </ac:spMkLst>
        </pc:spChg>
        <pc:spChg chg="mod">
          <ac:chgData name="Livingood, Jason" userId="6393c20b-badd-46b2-bdf0-75f17b2c2711" providerId="ADAL" clId="{E4CD2B39-5418-4C4D-9B7B-0BBB73E6DBE6}" dt="2024-01-31T14:36:12.543" v="844" actId="404"/>
          <ac:spMkLst>
            <pc:docMk/>
            <pc:sldMk cId="0" sldId="260"/>
            <ac:spMk id="86" creationId="{00000000-0000-0000-0000-000000000000}"/>
          </ac:spMkLst>
        </pc:spChg>
        <pc:spChg chg="del">
          <ac:chgData name="Livingood, Jason" userId="6393c20b-badd-46b2-bdf0-75f17b2c2711" providerId="ADAL" clId="{E4CD2B39-5418-4C4D-9B7B-0BBB73E6DBE6}" dt="2024-01-31T14:08:08.148" v="332" actId="478"/>
          <ac:spMkLst>
            <pc:docMk/>
            <pc:sldMk cId="0" sldId="260"/>
            <ac:spMk id="87" creationId="{00000000-0000-0000-0000-000000000000}"/>
          </ac:spMkLst>
        </pc:spChg>
        <pc:picChg chg="add del mod">
          <ac:chgData name="Livingood, Jason" userId="6393c20b-badd-46b2-bdf0-75f17b2c2711" providerId="ADAL" clId="{E4CD2B39-5418-4C4D-9B7B-0BBB73E6DBE6}" dt="2024-01-31T14:08:48.941" v="338" actId="478"/>
          <ac:picMkLst>
            <pc:docMk/>
            <pc:sldMk cId="0" sldId="260"/>
            <ac:picMk id="2" creationId="{36D85C06-779D-D460-2DA4-75CD3CDBD699}"/>
          </ac:picMkLst>
        </pc:picChg>
        <pc:picChg chg="del mod">
          <ac:chgData name="Livingood, Jason" userId="6393c20b-badd-46b2-bdf0-75f17b2c2711" providerId="ADAL" clId="{E4CD2B39-5418-4C4D-9B7B-0BBB73E6DBE6}" dt="2024-01-31T14:08:05.718" v="331" actId="478"/>
          <ac:picMkLst>
            <pc:docMk/>
            <pc:sldMk cId="0" sldId="260"/>
            <ac:picMk id="88" creationId="{00000000-0000-0000-0000-000000000000}"/>
          </ac:picMkLst>
        </pc:picChg>
        <pc:picChg chg="add del mod">
          <ac:chgData name="Livingood, Jason" userId="6393c20b-badd-46b2-bdf0-75f17b2c2711" providerId="ADAL" clId="{E4CD2B39-5418-4C4D-9B7B-0BBB73E6DBE6}" dt="2024-01-31T14:15:55.857" v="342" actId="478"/>
          <ac:picMkLst>
            <pc:docMk/>
            <pc:sldMk cId="0" sldId="260"/>
            <ac:picMk id="3074" creationId="{2A137647-B5F3-1738-3C32-8A368E7FCC54}"/>
          </ac:picMkLst>
        </pc:picChg>
        <pc:picChg chg="add mod">
          <ac:chgData name="Livingood, Jason" userId="6393c20b-badd-46b2-bdf0-75f17b2c2711" providerId="ADAL" clId="{E4CD2B39-5418-4C4D-9B7B-0BBB73E6DBE6}" dt="2024-01-31T14:19:34.549" v="351" actId="1076"/>
          <ac:picMkLst>
            <pc:docMk/>
            <pc:sldMk cId="0" sldId="260"/>
            <ac:picMk id="3076" creationId="{661D2567-AC88-5560-C5F8-683F7B1D37E3}"/>
          </ac:picMkLst>
        </pc:picChg>
        <pc:picChg chg="add mod">
          <ac:chgData name="Livingood, Jason" userId="6393c20b-badd-46b2-bdf0-75f17b2c2711" providerId="ADAL" clId="{E4CD2B39-5418-4C4D-9B7B-0BBB73E6DBE6}" dt="2024-01-31T14:19:45.131" v="355" actId="1076"/>
          <ac:picMkLst>
            <pc:docMk/>
            <pc:sldMk cId="0" sldId="260"/>
            <ac:picMk id="3078" creationId="{561702F7-7C6A-4280-4C22-F8BF6F93BE75}"/>
          </ac:picMkLst>
        </pc:picChg>
      </pc:sldChg>
      <pc:sldChg chg="del">
        <pc:chgData name="Livingood, Jason" userId="6393c20b-badd-46b2-bdf0-75f17b2c2711" providerId="ADAL" clId="{E4CD2B39-5418-4C4D-9B7B-0BBB73E6DBE6}" dt="2024-01-31T14:07:26.302" v="326" actId="2696"/>
        <pc:sldMkLst>
          <pc:docMk/>
          <pc:sldMk cId="0" sldId="261"/>
        </pc:sldMkLst>
      </pc:sldChg>
      <pc:sldChg chg="del">
        <pc:chgData name="Livingood, Jason" userId="6393c20b-badd-46b2-bdf0-75f17b2c2711" providerId="ADAL" clId="{E4CD2B39-5418-4C4D-9B7B-0BBB73E6DBE6}" dt="2024-01-31T14:07:27.112" v="327" actId="2696"/>
        <pc:sldMkLst>
          <pc:docMk/>
          <pc:sldMk cId="0" sldId="262"/>
        </pc:sldMkLst>
      </pc:sldChg>
      <pc:sldChg chg="del">
        <pc:chgData name="Livingood, Jason" userId="6393c20b-badd-46b2-bdf0-75f17b2c2711" providerId="ADAL" clId="{E4CD2B39-5418-4C4D-9B7B-0BBB73E6DBE6}" dt="2024-01-31T14:07:39.577" v="328" actId="2696"/>
        <pc:sldMkLst>
          <pc:docMk/>
          <pc:sldMk cId="0" sldId="263"/>
        </pc:sldMkLst>
      </pc:sldChg>
      <pc:sldChg chg="del">
        <pc:chgData name="Livingood, Jason" userId="6393c20b-badd-46b2-bdf0-75f17b2c2711" providerId="ADAL" clId="{E4CD2B39-5418-4C4D-9B7B-0BBB73E6DBE6}" dt="2024-01-31T14:08:17.817" v="337" actId="2696"/>
        <pc:sldMkLst>
          <pc:docMk/>
          <pc:sldMk cId="0" sldId="264"/>
        </pc:sldMkLst>
      </pc:sldChg>
      <pc:sldChg chg="addSp delSp modSp mod modNotesTx">
        <pc:chgData name="Livingood, Jason" userId="6393c20b-badd-46b2-bdf0-75f17b2c2711" providerId="ADAL" clId="{E4CD2B39-5418-4C4D-9B7B-0BBB73E6DBE6}" dt="2024-01-31T14:31:04.867" v="665" actId="20577"/>
        <pc:sldMkLst>
          <pc:docMk/>
          <pc:sldMk cId="0" sldId="265"/>
        </pc:sldMkLst>
        <pc:spChg chg="add mod">
          <ac:chgData name="Livingood, Jason" userId="6393c20b-badd-46b2-bdf0-75f17b2c2711" providerId="ADAL" clId="{E4CD2B39-5418-4C4D-9B7B-0BBB73E6DBE6}" dt="2024-01-31T14:29:30.778" v="528" actId="114"/>
          <ac:spMkLst>
            <pc:docMk/>
            <pc:sldMk cId="0" sldId="265"/>
            <ac:spMk id="3" creationId="{6163ECA4-FFDD-8DA3-7451-4B6BC7BA34E4}"/>
          </ac:spMkLst>
        </pc:spChg>
        <pc:spChg chg="add mod">
          <ac:chgData name="Livingood, Jason" userId="6393c20b-badd-46b2-bdf0-75f17b2c2711" providerId="ADAL" clId="{E4CD2B39-5418-4C4D-9B7B-0BBB73E6DBE6}" dt="2024-01-31T14:30:11.608" v="612" actId="20577"/>
          <ac:spMkLst>
            <pc:docMk/>
            <pc:sldMk cId="0" sldId="265"/>
            <ac:spMk id="4" creationId="{0F0451E0-4B56-ACE9-15C7-51900A0E57A6}"/>
          </ac:spMkLst>
        </pc:spChg>
        <pc:spChg chg="add mod">
          <ac:chgData name="Livingood, Jason" userId="6393c20b-badd-46b2-bdf0-75f17b2c2711" providerId="ADAL" clId="{E4CD2B39-5418-4C4D-9B7B-0BBB73E6DBE6}" dt="2024-01-31T14:31:04.867" v="665" actId="20577"/>
          <ac:spMkLst>
            <pc:docMk/>
            <pc:sldMk cId="0" sldId="265"/>
            <ac:spMk id="6" creationId="{8725E5F9-4DA9-4536-40B3-AD313E334900}"/>
          </ac:spMkLst>
        </pc:spChg>
        <pc:spChg chg="mod">
          <ac:chgData name="Livingood, Jason" userId="6393c20b-badd-46b2-bdf0-75f17b2c2711" providerId="ADAL" clId="{E4CD2B39-5418-4C4D-9B7B-0BBB73E6DBE6}" dt="2024-01-31T14:23:36.727" v="429" actId="20577"/>
          <ac:spMkLst>
            <pc:docMk/>
            <pc:sldMk cId="0" sldId="265"/>
            <ac:spMk id="117" creationId="{00000000-0000-0000-0000-000000000000}"/>
          </ac:spMkLst>
        </pc:spChg>
        <pc:spChg chg="del mod">
          <ac:chgData name="Livingood, Jason" userId="6393c20b-badd-46b2-bdf0-75f17b2c2711" providerId="ADAL" clId="{E4CD2B39-5418-4C4D-9B7B-0BBB73E6DBE6}" dt="2024-01-31T14:25:41.134" v="433" actId="478"/>
          <ac:spMkLst>
            <pc:docMk/>
            <pc:sldMk cId="0" sldId="265"/>
            <ac:spMk id="118" creationId="{00000000-0000-0000-0000-000000000000}"/>
          </ac:spMkLst>
        </pc:spChg>
        <pc:picChg chg="add mod">
          <ac:chgData name="Livingood, Jason" userId="6393c20b-badd-46b2-bdf0-75f17b2c2711" providerId="ADAL" clId="{E4CD2B39-5418-4C4D-9B7B-0BBB73E6DBE6}" dt="2024-01-31T14:28:20.270" v="443" actId="1076"/>
          <ac:picMkLst>
            <pc:docMk/>
            <pc:sldMk cId="0" sldId="265"/>
            <ac:picMk id="4098" creationId="{9F682E74-737D-FA09-CC20-8D3CA7B947A8}"/>
          </ac:picMkLst>
        </pc:picChg>
        <pc:picChg chg="add mod">
          <ac:chgData name="Livingood, Jason" userId="6393c20b-badd-46b2-bdf0-75f17b2c2711" providerId="ADAL" clId="{E4CD2B39-5418-4C4D-9B7B-0BBB73E6DBE6}" dt="2024-01-31T14:28:18.786" v="442" actId="1076"/>
          <ac:picMkLst>
            <pc:docMk/>
            <pc:sldMk cId="0" sldId="265"/>
            <ac:picMk id="4100" creationId="{97F5DDF3-4933-909C-6DCF-B353B2E20346}"/>
          </ac:picMkLst>
        </pc:picChg>
      </pc:sldChg>
      <pc:sldChg chg="del">
        <pc:chgData name="Livingood, Jason" userId="6393c20b-badd-46b2-bdf0-75f17b2c2711" providerId="ADAL" clId="{E4CD2B39-5418-4C4D-9B7B-0BBB73E6DBE6}" dt="2024-01-31T14:32:59.738" v="831" actId="2696"/>
        <pc:sldMkLst>
          <pc:docMk/>
          <pc:sldMk cId="0" sldId="266"/>
        </pc:sldMkLst>
      </pc:sldChg>
      <pc:sldChg chg="addSp delSp modSp mod">
        <pc:chgData name="Livingood, Jason" userId="6393c20b-badd-46b2-bdf0-75f17b2c2711" providerId="ADAL" clId="{E4CD2B39-5418-4C4D-9B7B-0BBB73E6DBE6}" dt="2024-01-31T14:37:16.842" v="966" actId="20577"/>
        <pc:sldMkLst>
          <pc:docMk/>
          <pc:sldMk cId="0" sldId="267"/>
        </pc:sldMkLst>
        <pc:spChg chg="add del mod">
          <ac:chgData name="Livingood, Jason" userId="6393c20b-badd-46b2-bdf0-75f17b2c2711" providerId="ADAL" clId="{E4CD2B39-5418-4C4D-9B7B-0BBB73E6DBE6}" dt="2024-01-31T14:35:54.332" v="835" actId="478"/>
          <ac:spMkLst>
            <pc:docMk/>
            <pc:sldMk cId="0" sldId="267"/>
            <ac:spMk id="3" creationId="{9C2C72D4-9DBE-E1DF-321C-62186461A954}"/>
          </ac:spMkLst>
        </pc:spChg>
        <pc:spChg chg="mod">
          <ac:chgData name="Livingood, Jason" userId="6393c20b-badd-46b2-bdf0-75f17b2c2711" providerId="ADAL" clId="{E4CD2B39-5418-4C4D-9B7B-0BBB73E6DBE6}" dt="2024-01-31T14:37:16.842" v="966" actId="20577"/>
          <ac:spMkLst>
            <pc:docMk/>
            <pc:sldMk cId="0" sldId="267"/>
            <ac:spMk id="129" creationId="{00000000-0000-0000-0000-000000000000}"/>
          </ac:spMkLst>
        </pc:spChg>
        <pc:spChg chg="del">
          <ac:chgData name="Livingood, Jason" userId="6393c20b-badd-46b2-bdf0-75f17b2c2711" providerId="ADAL" clId="{E4CD2B39-5418-4C4D-9B7B-0BBB73E6DBE6}" dt="2024-01-31T14:35:50.730" v="833" actId="478"/>
          <ac:spMkLst>
            <pc:docMk/>
            <pc:sldMk cId="0" sldId="267"/>
            <ac:spMk id="130" creationId="{00000000-0000-0000-0000-000000000000}"/>
          </ac:spMkLst>
        </pc:spChg>
        <pc:picChg chg="add mod">
          <ac:chgData name="Livingood, Jason" userId="6393c20b-badd-46b2-bdf0-75f17b2c2711" providerId="ADAL" clId="{E4CD2B39-5418-4C4D-9B7B-0BBB73E6DBE6}" dt="2024-01-31T14:36:36.300" v="849" actId="1076"/>
          <ac:picMkLst>
            <pc:docMk/>
            <pc:sldMk cId="0" sldId="267"/>
            <ac:picMk id="6146" creationId="{B2C0B456-BBF7-CF47-F63D-A7FDA4833AB6}"/>
          </ac:picMkLst>
        </pc:picChg>
      </pc:sldChg>
      <pc:sldChg chg="del">
        <pc:chgData name="Livingood, Jason" userId="6393c20b-badd-46b2-bdf0-75f17b2c2711" providerId="ADAL" clId="{E4CD2B39-5418-4C4D-9B7B-0BBB73E6DBE6}" dt="2024-01-31T14:33:05.111" v="832" actId="2696"/>
        <pc:sldMkLst>
          <pc:docMk/>
          <pc:sldMk cId="0" sldId="268"/>
        </pc:sldMkLst>
      </pc:sldChg>
      <pc:sldChg chg="modSp mod">
        <pc:chgData name="Livingood, Jason" userId="6393c20b-badd-46b2-bdf0-75f17b2c2711" providerId="ADAL" clId="{E4CD2B39-5418-4C4D-9B7B-0BBB73E6DBE6}" dt="2024-01-31T14:41:23.266" v="1271" actId="20577"/>
        <pc:sldMkLst>
          <pc:docMk/>
          <pc:sldMk cId="0" sldId="269"/>
        </pc:sldMkLst>
        <pc:spChg chg="mod">
          <ac:chgData name="Livingood, Jason" userId="6393c20b-badd-46b2-bdf0-75f17b2c2711" providerId="ADAL" clId="{E4CD2B39-5418-4C4D-9B7B-0BBB73E6DBE6}" dt="2024-01-31T14:41:08.644" v="1267" actId="5793"/>
          <ac:spMkLst>
            <pc:docMk/>
            <pc:sldMk cId="0" sldId="269"/>
            <ac:spMk id="141" creationId="{00000000-0000-0000-0000-000000000000}"/>
          </ac:spMkLst>
        </pc:spChg>
        <pc:spChg chg="mod">
          <ac:chgData name="Livingood, Jason" userId="6393c20b-badd-46b2-bdf0-75f17b2c2711" providerId="ADAL" clId="{E4CD2B39-5418-4C4D-9B7B-0BBB73E6DBE6}" dt="2024-01-31T14:41:23.266" v="1271" actId="20577"/>
          <ac:spMkLst>
            <pc:docMk/>
            <pc:sldMk cId="0" sldId="269"/>
            <ac:spMk id="142" creationId="{00000000-0000-0000-0000-000000000000}"/>
          </ac:spMkLst>
        </pc:spChg>
      </pc:sldChg>
      <pc:sldChg chg="addSp delSp modSp add mod">
        <pc:chgData name="Livingood, Jason" userId="6393c20b-badd-46b2-bdf0-75f17b2c2711" providerId="ADAL" clId="{E4CD2B39-5418-4C4D-9B7B-0BBB73E6DBE6}" dt="2024-01-31T14:04:21.922" v="203" actId="1076"/>
        <pc:sldMkLst>
          <pc:docMk/>
          <pc:sldMk cId="1922197499" sldId="270"/>
        </pc:sldMkLst>
        <pc:spChg chg="add del mod">
          <ac:chgData name="Livingood, Jason" userId="6393c20b-badd-46b2-bdf0-75f17b2c2711" providerId="ADAL" clId="{E4CD2B39-5418-4C4D-9B7B-0BBB73E6DBE6}" dt="2024-01-31T13:59:12.078" v="144"/>
          <ac:spMkLst>
            <pc:docMk/>
            <pc:sldMk cId="1922197499" sldId="270"/>
            <ac:spMk id="2" creationId="{FCCBB7CC-7349-4311-4B7C-8C403D7B4F32}"/>
          </ac:spMkLst>
        </pc:spChg>
        <pc:spChg chg="add del mod">
          <ac:chgData name="Livingood, Jason" userId="6393c20b-badd-46b2-bdf0-75f17b2c2711" providerId="ADAL" clId="{E4CD2B39-5418-4C4D-9B7B-0BBB73E6DBE6}" dt="2024-01-31T13:59:10.648" v="142" actId="478"/>
          <ac:spMkLst>
            <pc:docMk/>
            <pc:sldMk cId="1922197499" sldId="270"/>
            <ac:spMk id="4" creationId="{5A798849-9CB0-756A-47B3-F9F161AC5859}"/>
          </ac:spMkLst>
        </pc:spChg>
        <pc:spChg chg="add mod">
          <ac:chgData name="Livingood, Jason" userId="6393c20b-badd-46b2-bdf0-75f17b2c2711" providerId="ADAL" clId="{E4CD2B39-5418-4C4D-9B7B-0BBB73E6DBE6}" dt="2024-01-31T14:02:19.840" v="191" actId="20577"/>
          <ac:spMkLst>
            <pc:docMk/>
            <pc:sldMk cId="1922197499" sldId="270"/>
            <ac:spMk id="5" creationId="{450A0923-8356-EB5C-5F3D-FD764DD2F41D}"/>
          </ac:spMkLst>
        </pc:spChg>
        <pc:spChg chg="mod">
          <ac:chgData name="Livingood, Jason" userId="6393c20b-badd-46b2-bdf0-75f17b2c2711" providerId="ADAL" clId="{E4CD2B39-5418-4C4D-9B7B-0BBB73E6DBE6}" dt="2024-01-31T14:04:21.922" v="203" actId="1076"/>
          <ac:spMkLst>
            <pc:docMk/>
            <pc:sldMk cId="1922197499" sldId="270"/>
            <ac:spMk id="74" creationId="{07BB57EB-0AD0-3605-1B35-55441CF2E002}"/>
          </ac:spMkLst>
        </pc:spChg>
        <pc:spChg chg="del">
          <ac:chgData name="Livingood, Jason" userId="6393c20b-badd-46b2-bdf0-75f17b2c2711" providerId="ADAL" clId="{E4CD2B39-5418-4C4D-9B7B-0BBB73E6DBE6}" dt="2024-01-31T13:59:07.680" v="140" actId="478"/>
          <ac:spMkLst>
            <pc:docMk/>
            <pc:sldMk cId="1922197499" sldId="270"/>
            <ac:spMk id="75" creationId="{2C57A73C-32FD-F91B-F737-A32AF46FC75B}"/>
          </ac:spMkLst>
        </pc:spChg>
        <pc:picChg chg="add mod">
          <ac:chgData name="Livingood, Jason" userId="6393c20b-badd-46b2-bdf0-75f17b2c2711" providerId="ADAL" clId="{E4CD2B39-5418-4C4D-9B7B-0BBB73E6DBE6}" dt="2024-01-31T14:01:03.484" v="151" actId="1036"/>
          <ac:picMkLst>
            <pc:docMk/>
            <pc:sldMk cId="1922197499" sldId="270"/>
            <ac:picMk id="2050" creationId="{7BCA4038-4074-31A3-D26C-0C1DE1B779AB}"/>
          </ac:picMkLst>
        </pc:picChg>
        <pc:picChg chg="add del mod">
          <ac:chgData name="Livingood, Jason" userId="6393c20b-badd-46b2-bdf0-75f17b2c2711" providerId="ADAL" clId="{E4CD2B39-5418-4C4D-9B7B-0BBB73E6DBE6}" dt="2024-01-31T14:03:11.351" v="197" actId="478"/>
          <ac:picMkLst>
            <pc:docMk/>
            <pc:sldMk cId="1922197499" sldId="270"/>
            <ac:picMk id="2052" creationId="{46FBC1A9-50DB-15BB-874B-7FB259937EF8}"/>
          </ac:picMkLst>
        </pc:picChg>
        <pc:picChg chg="add mod">
          <ac:chgData name="Livingood, Jason" userId="6393c20b-badd-46b2-bdf0-75f17b2c2711" providerId="ADAL" clId="{E4CD2B39-5418-4C4D-9B7B-0BBB73E6DBE6}" dt="2024-01-31T14:03:19.472" v="200" actId="1076"/>
          <ac:picMkLst>
            <pc:docMk/>
            <pc:sldMk cId="1922197499" sldId="270"/>
            <ac:picMk id="2054" creationId="{D4E6D140-3F67-A232-E9D8-B8316D5145FF}"/>
          </ac:picMkLst>
        </pc:picChg>
      </pc:sldChg>
      <pc:sldChg chg="add del">
        <pc:chgData name="Livingood, Jason" userId="6393c20b-badd-46b2-bdf0-75f17b2c2711" providerId="ADAL" clId="{E4CD2B39-5418-4C4D-9B7B-0BBB73E6DBE6}" dt="2024-01-31T14:05:48.135" v="204" actId="2696"/>
        <pc:sldMkLst>
          <pc:docMk/>
          <pc:sldMk cId="725305462" sldId="271"/>
        </pc:sldMkLst>
      </pc:sldChg>
      <pc:sldChg chg="addSp delSp modSp add mod modNotesTx">
        <pc:chgData name="Livingood, Jason" userId="6393c20b-badd-46b2-bdf0-75f17b2c2711" providerId="ADAL" clId="{E4CD2B39-5418-4C4D-9B7B-0BBB73E6DBE6}" dt="2024-01-31T14:32:57.593" v="830" actId="20577"/>
        <pc:sldMkLst>
          <pc:docMk/>
          <pc:sldMk cId="1495224189" sldId="271"/>
        </pc:sldMkLst>
        <pc:spChg chg="del">
          <ac:chgData name="Livingood, Jason" userId="6393c20b-badd-46b2-bdf0-75f17b2c2711" providerId="ADAL" clId="{E4CD2B39-5418-4C4D-9B7B-0BBB73E6DBE6}" dt="2024-01-31T14:31:34.813" v="670" actId="478"/>
          <ac:spMkLst>
            <pc:docMk/>
            <pc:sldMk cId="1495224189" sldId="271"/>
            <ac:spMk id="3" creationId="{42E2DF91-495B-DE03-1DB4-C10E0351D2EC}"/>
          </ac:spMkLst>
        </pc:spChg>
        <pc:spChg chg="del mod">
          <ac:chgData name="Livingood, Jason" userId="6393c20b-badd-46b2-bdf0-75f17b2c2711" providerId="ADAL" clId="{E4CD2B39-5418-4C4D-9B7B-0BBB73E6DBE6}" dt="2024-01-31T14:31:32.575" v="669" actId="478"/>
          <ac:spMkLst>
            <pc:docMk/>
            <pc:sldMk cId="1495224189" sldId="271"/>
            <ac:spMk id="4" creationId="{2E481E38-58DE-16A0-7668-1AB5D93579D3}"/>
          </ac:spMkLst>
        </pc:spChg>
        <pc:spChg chg="mod">
          <ac:chgData name="Livingood, Jason" userId="6393c20b-badd-46b2-bdf0-75f17b2c2711" providerId="ADAL" clId="{E4CD2B39-5418-4C4D-9B7B-0BBB73E6DBE6}" dt="2024-01-31T14:32:06.302" v="727" actId="20577"/>
          <ac:spMkLst>
            <pc:docMk/>
            <pc:sldMk cId="1495224189" sldId="271"/>
            <ac:spMk id="6" creationId="{6168A817-5E14-AC58-4939-CFA2B8D89126}"/>
          </ac:spMkLst>
        </pc:spChg>
        <pc:spChg chg="mod">
          <ac:chgData name="Livingood, Jason" userId="6393c20b-badd-46b2-bdf0-75f17b2c2711" providerId="ADAL" clId="{E4CD2B39-5418-4C4D-9B7B-0BBB73E6DBE6}" dt="2024-01-31T14:32:44.114" v="826" actId="20577"/>
          <ac:spMkLst>
            <pc:docMk/>
            <pc:sldMk cId="1495224189" sldId="271"/>
            <ac:spMk id="117" creationId="{F96FF890-0E5D-A2DC-C678-8776F442AA89}"/>
          </ac:spMkLst>
        </pc:spChg>
        <pc:picChg chg="add mod">
          <ac:chgData name="Livingood, Jason" userId="6393c20b-badd-46b2-bdf0-75f17b2c2711" providerId="ADAL" clId="{E4CD2B39-5418-4C4D-9B7B-0BBB73E6DBE6}" dt="2024-01-31T14:32:52.672" v="829" actId="1076"/>
          <ac:picMkLst>
            <pc:docMk/>
            <pc:sldMk cId="1495224189" sldId="271"/>
            <ac:picMk id="2" creationId="{14FBB7B5-4262-BA84-F4B2-40C410F40370}"/>
          </ac:picMkLst>
        </pc:picChg>
        <pc:picChg chg="del">
          <ac:chgData name="Livingood, Jason" userId="6393c20b-badd-46b2-bdf0-75f17b2c2711" providerId="ADAL" clId="{E4CD2B39-5418-4C4D-9B7B-0BBB73E6DBE6}" dt="2024-01-31T14:31:28.243" v="667" actId="478"/>
          <ac:picMkLst>
            <pc:docMk/>
            <pc:sldMk cId="1495224189" sldId="271"/>
            <ac:picMk id="4098" creationId="{AD69E82A-9390-45CB-236B-F7B650380D9B}"/>
          </ac:picMkLst>
        </pc:picChg>
        <pc:picChg chg="del">
          <ac:chgData name="Livingood, Jason" userId="6393c20b-badd-46b2-bdf0-75f17b2c2711" providerId="ADAL" clId="{E4CD2B39-5418-4C4D-9B7B-0BBB73E6DBE6}" dt="2024-01-31T14:31:28.243" v="667" actId="478"/>
          <ac:picMkLst>
            <pc:docMk/>
            <pc:sldMk cId="1495224189" sldId="271"/>
            <ac:picMk id="4100" creationId="{41A9B63F-56E4-AC05-C740-45AFE081EE6F}"/>
          </ac:picMkLst>
        </pc:picChg>
      </pc:sldChg>
      <pc:sldChg chg="add del">
        <pc:chgData name="Livingood, Jason" userId="6393c20b-badd-46b2-bdf0-75f17b2c2711" providerId="ADAL" clId="{E4CD2B39-5418-4C4D-9B7B-0BBB73E6DBE6}" dt="2024-01-31T14:05:49.069" v="205" actId="2696"/>
        <pc:sldMkLst>
          <pc:docMk/>
          <pc:sldMk cId="2785459413" sldId="272"/>
        </pc:sldMkLst>
      </pc:sldChg>
      <pc:sldChg chg="addSp delSp modSp add mod">
        <pc:chgData name="Livingood, Jason" userId="6393c20b-badd-46b2-bdf0-75f17b2c2711" providerId="ADAL" clId="{E4CD2B39-5418-4C4D-9B7B-0BBB73E6DBE6}" dt="2024-01-31T14:39:41.609" v="1251" actId="1076"/>
        <pc:sldMkLst>
          <pc:docMk/>
          <pc:sldMk cId="3899224073" sldId="272"/>
        </pc:sldMkLst>
        <pc:spChg chg="add del">
          <ac:chgData name="Livingood, Jason" userId="6393c20b-badd-46b2-bdf0-75f17b2c2711" providerId="ADAL" clId="{E4CD2B39-5418-4C4D-9B7B-0BBB73E6DBE6}" dt="2024-01-31T14:38:17.035" v="1064" actId="22"/>
          <ac:spMkLst>
            <pc:docMk/>
            <pc:sldMk cId="3899224073" sldId="272"/>
            <ac:spMk id="3" creationId="{85B3F3AE-3C99-4575-3045-FEA5C0301404}"/>
          </ac:spMkLst>
        </pc:spChg>
        <pc:spChg chg="mod">
          <ac:chgData name="Livingood, Jason" userId="6393c20b-badd-46b2-bdf0-75f17b2c2711" providerId="ADAL" clId="{E4CD2B39-5418-4C4D-9B7B-0BBB73E6DBE6}" dt="2024-01-31T14:37:51.594" v="1061" actId="20577"/>
          <ac:spMkLst>
            <pc:docMk/>
            <pc:sldMk cId="3899224073" sldId="272"/>
            <ac:spMk id="129" creationId="{2713982F-AC3E-509A-2035-5983DE8E0CBE}"/>
          </ac:spMkLst>
        </pc:spChg>
        <pc:picChg chg="del">
          <ac:chgData name="Livingood, Jason" userId="6393c20b-badd-46b2-bdf0-75f17b2c2711" providerId="ADAL" clId="{E4CD2B39-5418-4C4D-9B7B-0BBB73E6DBE6}" dt="2024-01-31T14:37:53.909" v="1062" actId="478"/>
          <ac:picMkLst>
            <pc:docMk/>
            <pc:sldMk cId="3899224073" sldId="272"/>
            <ac:picMk id="6146" creationId="{CA757CF5-7925-FCFD-0D06-9C1C51315244}"/>
          </ac:picMkLst>
        </pc:picChg>
        <pc:picChg chg="add mod">
          <ac:chgData name="Livingood, Jason" userId="6393c20b-badd-46b2-bdf0-75f17b2c2711" providerId="ADAL" clId="{E4CD2B39-5418-4C4D-9B7B-0BBB73E6DBE6}" dt="2024-01-31T14:39:41.609" v="1251" actId="1076"/>
          <ac:picMkLst>
            <pc:docMk/>
            <pc:sldMk cId="3899224073" sldId="272"/>
            <ac:picMk id="7170" creationId="{CB986D60-DB47-3342-20A3-38BE400A7488}"/>
          </ac:picMkLst>
        </pc:picChg>
      </pc:sldChg>
      <pc:sldMasterChg chg="modSldLayout">
        <pc:chgData name="Livingood, Jason" userId="6393c20b-badd-46b2-bdf0-75f17b2c2711" providerId="ADAL" clId="{E4CD2B39-5418-4C4D-9B7B-0BBB73E6DBE6}" dt="2024-01-31T13:56:27.349" v="1" actId="2711"/>
        <pc:sldMasterMkLst>
          <pc:docMk/>
          <pc:sldMasterMk cId="0" sldId="2147483659"/>
        </pc:sldMasterMkLst>
        <pc:sldLayoutChg chg="modSp">
          <pc:chgData name="Livingood, Jason" userId="6393c20b-badd-46b2-bdf0-75f17b2c2711" providerId="ADAL" clId="{E4CD2B39-5418-4C4D-9B7B-0BBB73E6DBE6}" dt="2024-01-31T13:56:27.349" v="1" actId="2711"/>
          <pc:sldLayoutMkLst>
            <pc:docMk/>
            <pc:sldMasterMk cId="0" sldId="2147483659"/>
            <pc:sldLayoutMk cId="0" sldId="2147483648"/>
          </pc:sldLayoutMkLst>
          <pc:spChg chg="mod">
            <ac:chgData name="Livingood, Jason" userId="6393c20b-badd-46b2-bdf0-75f17b2c2711" providerId="ADAL" clId="{E4CD2B39-5418-4C4D-9B7B-0BBB73E6DBE6}" dt="2024-01-31T13:56:27.349" v="1" actId="2711"/>
            <ac:spMkLst>
              <pc:docMk/>
              <pc:sldMasterMk cId="0" sldId="2147483659"/>
              <pc:sldLayoutMk cId="0" sldId="2147483648"/>
              <ac:spMk id="14" creationId="{00000000-0000-0000-0000-000000000000}"/>
            </ac:spMkLst>
          </pc:spChg>
          <pc:spChg chg="mod">
            <ac:chgData name="Livingood, Jason" userId="6393c20b-badd-46b2-bdf0-75f17b2c2711" providerId="ADAL" clId="{E4CD2B39-5418-4C4D-9B7B-0BBB73E6DBE6}" dt="2024-01-31T13:56:27.349" v="1" actId="2711"/>
            <ac:spMkLst>
              <pc:docMk/>
              <pc:sldMasterMk cId="0" sldId="2147483659"/>
              <pc:sldLayoutMk cId="0" sldId="2147483648"/>
              <ac:spMk id="15" creationId="{00000000-0000-0000-0000-000000000000}"/>
            </ac:spMkLst>
          </pc:spChg>
          <pc:spChg chg="mod">
            <ac:chgData name="Livingood, Jason" userId="6393c20b-badd-46b2-bdf0-75f17b2c2711" providerId="ADAL" clId="{E4CD2B39-5418-4C4D-9B7B-0BBB73E6DBE6}" dt="2024-01-31T13:56:27.349" v="1" actId="2711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ad9120ebd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ad9120ebd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d9120ebd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d9120ebd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ISP last mile technologies deliver gigabit today (PON, DOCSIS)</a:t>
            </a:r>
          </a:p>
          <a:p>
            <a:pPr>
              <a:buClr>
                <a:schemeClr val="tx1"/>
              </a:buClr>
            </a:pP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BEAD grants are underwriting a significant gigabit FTTP expansion</a:t>
            </a:r>
          </a:p>
          <a:p>
            <a:pPr>
              <a:buClr>
                <a:schemeClr val="tx1"/>
              </a:buClr>
            </a:pP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Despite abundant bandwidth, users experience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laggy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gaming &amp; glitchy conferencing!</a:t>
            </a:r>
          </a:p>
          <a:p>
            <a:pPr>
              <a:buClr>
                <a:schemeClr val="tx1"/>
              </a:buClr>
            </a:pP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Why?</a:t>
            </a:r>
          </a:p>
          <a:p>
            <a:pPr lvl="1">
              <a:buClr>
                <a:schemeClr val="tx1"/>
              </a:buClr>
            </a:pPr>
            <a:r>
              <a:rPr lang="en-US" sz="1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WiFi Issues</a:t>
            </a:r>
          </a:p>
          <a:p>
            <a:pPr lvl="1">
              <a:buClr>
                <a:schemeClr val="tx1"/>
              </a:buClr>
            </a:pPr>
            <a:r>
              <a:rPr lang="en-US" sz="1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Old networking gear &amp; devices</a:t>
            </a:r>
          </a:p>
          <a:p>
            <a:pPr lvl="1">
              <a:buClr>
                <a:schemeClr val="tx1"/>
              </a:buClr>
            </a:pPr>
            <a:r>
              <a:rPr lang="en-US" sz="14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LATENCY – AKA NETWORK RESPONSIVENESS</a:t>
            </a:r>
            <a:endParaRPr lang="en-US" sz="18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kern="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8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session will explain what this lag is, what causes it, how it can be improved upon, and what future applications may emerge to take advantage of this advancement.</a:t>
            </a:r>
            <a:r>
              <a:rPr lang="en-US" sz="18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4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fb8fdabd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fb8fdabd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3349216-6F69-F605-891C-A29B0D36C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fb8fdabd9_0_89:notes">
            <a:extLst>
              <a:ext uri="{FF2B5EF4-FFF2-40B4-BE49-F238E27FC236}">
                <a16:creationId xmlns:a16="http://schemas.microsoft.com/office/drawing/2014/main" id="{564FAEA0-CBF3-9686-EA13-4E7B250823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fb8fdabd9_0_89:notes">
            <a:extLst>
              <a:ext uri="{FF2B5EF4-FFF2-40B4-BE49-F238E27FC236}">
                <a16:creationId xmlns:a16="http://schemas.microsoft.com/office/drawing/2014/main" id="{B0CD26A5-AF6A-7B7E-47CB-A3E22440B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1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BE6AA6-8AB1-5743-BB43-990012018B7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06375" y="1657812"/>
            <a:ext cx="5047917" cy="2845133"/>
          </a:xfrm>
        </p:spPr>
        <p:txBody>
          <a:bodyPr/>
          <a:lstStyle>
            <a:lvl1pPr marL="228611" indent="-228611">
              <a:buFont typeface="Arial" panose="020B0604020202020204" pitchFamily="34" charset="0"/>
              <a:buChar char="•"/>
              <a:defRPr>
                <a:latin typeface="BrownStd Light" panose="00010400010101010101" pitchFamily="50" charset="0"/>
              </a:defRPr>
            </a:lvl1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A126977-DFE7-7D4C-B910-3F519138AD9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18267" y="2335193"/>
            <a:ext cx="2317416" cy="2167529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050" b="0" i="0">
                <a:latin typeface="BrownStd Light" pitchFamily="2" charset="77"/>
              </a:defRPr>
            </a:lvl1pPr>
            <a:lvl2pPr marL="342917" indent="0">
              <a:buNone/>
              <a:defRPr sz="900" b="0"/>
            </a:lvl2pPr>
            <a:lvl3pPr marL="685835" indent="0">
              <a:buNone/>
              <a:defRPr sz="900" b="0"/>
            </a:lvl3pPr>
            <a:lvl4pPr marL="1028752" indent="0">
              <a:buNone/>
              <a:defRPr sz="900" b="0"/>
            </a:lvl4pPr>
            <a:lvl5pPr marL="1371668" indent="0">
              <a:buNone/>
              <a:defRPr sz="900" b="0"/>
            </a:lvl5pPr>
            <a:lvl6pPr marL="1714586" indent="0">
              <a:buNone/>
              <a:defRPr sz="900" b="0"/>
            </a:lvl6pPr>
            <a:lvl7pPr marL="2057503" indent="0">
              <a:buNone/>
              <a:defRPr sz="900" b="0"/>
            </a:lvl7pPr>
            <a:lvl8pPr marL="2400420" indent="0">
              <a:buNone/>
              <a:defRPr sz="900" b="0"/>
            </a:lvl8pPr>
            <a:lvl9pPr marL="2743337" indent="0">
              <a:buNone/>
              <a:defRPr sz="900" b="0"/>
            </a:lvl9pPr>
          </a:lstStyle>
          <a:p>
            <a:pPr lvl="0"/>
            <a:r>
              <a:rPr lang="en-US"/>
              <a:t>Click to edit Master body style lorem ipsum </a:t>
            </a:r>
            <a:r>
              <a:rPr lang="en-US" err="1"/>
              <a:t>dolores</a:t>
            </a:r>
            <a:r>
              <a:rPr lang="en-US"/>
              <a:t> set un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6942379-58DF-A44C-B59E-8158D68AD73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218267" y="1657812"/>
            <a:ext cx="2317416" cy="573134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Subhead style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6144D8-6D58-D34D-9333-6F4C4362D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438" y="430912"/>
            <a:ext cx="7886700" cy="573134"/>
          </a:xfrm>
        </p:spPr>
        <p:txBody>
          <a:bodyPr anchor="ctr">
            <a:normAutofit/>
          </a:bodyPr>
          <a:lstStyle>
            <a:lvl1pPr algn="l">
              <a:defRPr sz="2100" b="1" i="0">
                <a:latin typeface="BrownStd" pitchFamily="2" charset="77"/>
              </a:defRPr>
            </a:lvl1pPr>
          </a:lstStyle>
          <a:p>
            <a:r>
              <a:rPr lang="en-US" dirty="0"/>
              <a:t>Click to edit Master Header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2853786-CE47-984E-99DA-9FBCED315421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06374" y="1021409"/>
            <a:ext cx="7927938" cy="397245"/>
          </a:xfrm>
        </p:spPr>
        <p:txBody>
          <a:bodyPr anchor="t">
            <a:noAutofit/>
          </a:bodyPr>
          <a:lstStyle>
            <a:lvl1pPr marL="0" indent="0" algn="l">
              <a:buNone/>
              <a:defRPr sz="1500" b="0" i="0">
                <a:solidFill>
                  <a:schemeClr val="tx1"/>
                </a:solidFill>
                <a:latin typeface="BrownStd Light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Subhead style</a:t>
            </a:r>
          </a:p>
        </p:txBody>
      </p:sp>
      <p:sp>
        <p:nvSpPr>
          <p:cNvPr id="6" name="AutoShape 17">
            <a:extLst>
              <a:ext uri="{FF2B5EF4-FFF2-40B4-BE49-F238E27FC236}">
                <a16:creationId xmlns:a16="http://schemas.microsoft.com/office/drawing/2014/main" id="{3EE6AAA0-CA0B-5ECB-9088-EF85067A7B8A}"/>
              </a:ext>
            </a:extLst>
          </p:cNvPr>
          <p:cNvSpPr/>
          <p:nvPr userDrawn="1"/>
        </p:nvSpPr>
        <p:spPr>
          <a:xfrm>
            <a:off x="7200900" y="4554172"/>
            <a:ext cx="0" cy="39284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5BA17FE7-B3AE-2264-8833-A5FA006A684B}"/>
              </a:ext>
            </a:extLst>
          </p:cNvPr>
          <p:cNvSpPr/>
          <p:nvPr userDrawn="1"/>
        </p:nvSpPr>
        <p:spPr>
          <a:xfrm>
            <a:off x="1" y="5048250"/>
            <a:ext cx="9144000" cy="95250"/>
          </a:xfrm>
          <a:custGeom>
            <a:avLst/>
            <a:gdLst/>
            <a:ahLst/>
            <a:cxnLst/>
            <a:rect l="l" t="t" r="r" b="b"/>
            <a:pathLst>
              <a:path w="18924851" h="230883">
                <a:moveTo>
                  <a:pt x="0" y="0"/>
                </a:moveTo>
                <a:lnTo>
                  <a:pt x="18924851" y="0"/>
                </a:lnTo>
                <a:lnTo>
                  <a:pt x="18924851" y="230883"/>
                </a:lnTo>
                <a:lnTo>
                  <a:pt x="0" y="230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505061"/>
            </a:stretch>
          </a:blipFill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2254760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– 2 Column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C309D5F-F514-494E-8D06-1EC23F836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438" y="430912"/>
            <a:ext cx="7886700" cy="573134"/>
          </a:xfrm>
        </p:spPr>
        <p:txBody>
          <a:bodyPr anchor="ctr">
            <a:normAutofit/>
          </a:bodyPr>
          <a:lstStyle>
            <a:lvl1pPr algn="l">
              <a:defRPr sz="2100" b="1" i="0">
                <a:latin typeface="BrownStd" pitchFamily="2" charset="77"/>
              </a:defRPr>
            </a:lvl1pPr>
          </a:lstStyle>
          <a:p>
            <a:r>
              <a:rPr lang="en-US"/>
              <a:t>Click to edit Master Header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A2F6967-513E-A04F-8A3B-95B6B4944987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06374" y="1021409"/>
            <a:ext cx="7927938" cy="397245"/>
          </a:xfrm>
        </p:spPr>
        <p:txBody>
          <a:bodyPr anchor="t">
            <a:noAutofit/>
          </a:bodyPr>
          <a:lstStyle>
            <a:lvl1pPr marL="0" indent="0" algn="l">
              <a:buNone/>
              <a:defRPr sz="1500" b="0" i="0">
                <a:solidFill>
                  <a:schemeClr val="tx1"/>
                </a:solidFill>
                <a:latin typeface="BrownStd Light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 style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F0D4925-D748-C248-9B50-47DDD79C47B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06374" y="1866503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C766256-0EA3-BD4E-A243-FCAAB36437B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61938" y="1815899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A8477BE-7282-9D42-BA42-BC12336D51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3037" y="2092858"/>
            <a:ext cx="2326318" cy="466506"/>
          </a:xfrm>
        </p:spPr>
        <p:txBody>
          <a:bodyPr anchor="t">
            <a:norm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None/>
              <a:defRPr sz="900" b="0"/>
            </a:lvl6pPr>
            <a:lvl7pPr marL="2057503" indent="0">
              <a:buNone/>
              <a:defRPr sz="900" b="0"/>
            </a:lvl7pPr>
            <a:lvl8pPr marL="2400420" indent="0">
              <a:buNone/>
              <a:defRPr sz="900" b="0"/>
            </a:lvl8pPr>
            <a:lvl9pPr marL="2743337" indent="0">
              <a:buNone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82E4FB43-5FAD-E147-9215-6E66B67E61F8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706374" y="3355789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C2BD75A-7672-0046-8B0F-0B8BEB4B944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561343" y="3313574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238883D-E829-4BBE-B0C7-00211AA050B4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561343" y="3594476"/>
            <a:ext cx="2326318" cy="466506"/>
          </a:xfrm>
        </p:spPr>
        <p:txBody>
          <a:bodyPr anchor="t">
            <a:norm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None/>
              <a:defRPr sz="900" b="0"/>
            </a:lvl6pPr>
            <a:lvl7pPr marL="2057503" indent="0">
              <a:buNone/>
              <a:defRPr sz="900" b="0"/>
            </a:lvl7pPr>
            <a:lvl8pPr marL="2400420" indent="0">
              <a:buNone/>
              <a:defRPr sz="900" b="0"/>
            </a:lvl8pPr>
            <a:lvl9pPr marL="2743337" indent="0">
              <a:buNone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CB85FD9-868F-4347-96F8-37AB0936EA6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861560" y="1863797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1401043-9BBB-414B-8903-5A1AAB0159F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716529" y="1815899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41CA8F7-B963-48AB-B657-CE6A1604E98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5719000" y="2092858"/>
            <a:ext cx="2326318" cy="466506"/>
          </a:xfrm>
        </p:spPr>
        <p:txBody>
          <a:bodyPr anchor="t">
            <a:norm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None/>
              <a:defRPr sz="900" b="0"/>
            </a:lvl6pPr>
            <a:lvl7pPr marL="2057503" indent="0">
              <a:buNone/>
              <a:defRPr sz="900" b="0"/>
            </a:lvl7pPr>
            <a:lvl8pPr marL="2400420" indent="0">
              <a:buNone/>
              <a:defRPr sz="900" b="0"/>
            </a:lvl8pPr>
            <a:lvl9pPr marL="2743337" indent="0">
              <a:buNone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A2852BC0-3AAC-DB49-84E8-CF0E2A11AFEF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4861560" y="3353083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4F1277E-2B4B-534C-8DBC-D79EFC5D001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5716529" y="3311188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BE1C9BB-8561-4F49-BA13-7BCA6E7FF099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5719143" y="3594476"/>
            <a:ext cx="2326318" cy="466506"/>
          </a:xfrm>
        </p:spPr>
        <p:txBody>
          <a:bodyPr anchor="t">
            <a:norm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None/>
              <a:defRPr sz="900" b="0"/>
            </a:lvl6pPr>
            <a:lvl7pPr marL="2057503" indent="0">
              <a:buNone/>
              <a:defRPr sz="900" b="0"/>
            </a:lvl7pPr>
            <a:lvl8pPr marL="2400420" indent="0">
              <a:buNone/>
              <a:defRPr sz="900" b="0"/>
            </a:lvl8pPr>
            <a:lvl9pPr marL="2743337" indent="0">
              <a:buNone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/>
          </a:p>
        </p:txBody>
      </p:sp>
      <p:sp>
        <p:nvSpPr>
          <p:cNvPr id="5" name="AutoShape 17">
            <a:extLst>
              <a:ext uri="{FF2B5EF4-FFF2-40B4-BE49-F238E27FC236}">
                <a16:creationId xmlns:a16="http://schemas.microsoft.com/office/drawing/2014/main" id="{CEC8FEE9-1937-BD65-9AE2-F648DAF06E2B}"/>
              </a:ext>
            </a:extLst>
          </p:cNvPr>
          <p:cNvSpPr/>
          <p:nvPr userDrawn="1"/>
        </p:nvSpPr>
        <p:spPr>
          <a:xfrm>
            <a:off x="7200900" y="4554172"/>
            <a:ext cx="0" cy="39284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5F454E2-4C28-8B26-0869-A1C6DDA63BE5}"/>
              </a:ext>
            </a:extLst>
          </p:cNvPr>
          <p:cNvSpPr/>
          <p:nvPr userDrawn="1"/>
        </p:nvSpPr>
        <p:spPr>
          <a:xfrm>
            <a:off x="1" y="5048250"/>
            <a:ext cx="9144000" cy="95250"/>
          </a:xfrm>
          <a:custGeom>
            <a:avLst/>
            <a:gdLst/>
            <a:ahLst/>
            <a:cxnLst/>
            <a:rect l="l" t="t" r="r" b="b"/>
            <a:pathLst>
              <a:path w="18924851" h="230883">
                <a:moveTo>
                  <a:pt x="0" y="0"/>
                </a:moveTo>
                <a:lnTo>
                  <a:pt x="18924851" y="0"/>
                </a:lnTo>
                <a:lnTo>
                  <a:pt x="18924851" y="230883"/>
                </a:lnTo>
                <a:lnTo>
                  <a:pt x="0" y="230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505061"/>
            </a:stretch>
          </a:blipFill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16624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– 2 Column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3D162C5-41CF-B440-87C5-885F77CD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438" y="430912"/>
            <a:ext cx="7886700" cy="573134"/>
          </a:xfrm>
        </p:spPr>
        <p:txBody>
          <a:bodyPr anchor="ctr">
            <a:normAutofit/>
          </a:bodyPr>
          <a:lstStyle>
            <a:lvl1pPr algn="l">
              <a:defRPr sz="2100" b="1" i="0">
                <a:latin typeface="BrownStd" pitchFamily="2" charset="77"/>
              </a:defRPr>
            </a:lvl1pPr>
          </a:lstStyle>
          <a:p>
            <a:r>
              <a:rPr lang="en-US"/>
              <a:t>Click to edit Master Header style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D7BD309-F9BD-1148-8DA1-837FCAEC5EA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706374" y="1021409"/>
            <a:ext cx="7927938" cy="397245"/>
          </a:xfrm>
        </p:spPr>
        <p:txBody>
          <a:bodyPr anchor="t">
            <a:noAutofit/>
          </a:bodyPr>
          <a:lstStyle>
            <a:lvl1pPr marL="0" indent="0" algn="l">
              <a:buNone/>
              <a:defRPr sz="1500" b="0" i="0">
                <a:solidFill>
                  <a:schemeClr val="tx1"/>
                </a:solidFill>
                <a:latin typeface="BrownStd Light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 style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F0D4925-D748-C248-9B50-47DDD79C47B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06374" y="1780460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C766256-0EA3-BD4E-A243-FCAAB36437B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61938" y="1729856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A8477BE-7282-9D42-BA42-BC12336D51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3037" y="1998651"/>
            <a:ext cx="2326318" cy="466506"/>
          </a:xfrm>
        </p:spPr>
        <p:txBody>
          <a:bodyPr anchor="t">
            <a:no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Font typeface="Arial" panose="020B0604020202020204" pitchFamily="34" charset="0"/>
              <a:buChar char="•"/>
              <a:defRPr sz="900" b="0"/>
            </a:lvl6pPr>
            <a:lvl7pPr marL="2057503" indent="0">
              <a:buFont typeface="Arial" panose="020B0604020202020204" pitchFamily="34" charset="0"/>
              <a:buChar char="•"/>
              <a:defRPr sz="900" b="0"/>
            </a:lvl7pPr>
            <a:lvl8pPr marL="2400420" indent="0">
              <a:buFont typeface="Arial" panose="020B0604020202020204" pitchFamily="34" charset="0"/>
              <a:buChar char="•"/>
              <a:defRPr sz="900" b="0"/>
            </a:lvl8pPr>
            <a:lvl9pPr marL="2743337" indent="0">
              <a:buFont typeface="Arial" panose="020B0604020202020204" pitchFamily="34" charset="0"/>
              <a:buChar char="•"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82E4FB43-5FAD-E147-9215-6E66B67E61F8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706374" y="2755397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C2BD75A-7672-0046-8B0F-0B8BEB4B944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561343" y="2713181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F3C6341-366C-4FB9-941A-F1AF3731797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1552440" y="2994132"/>
            <a:ext cx="2326318" cy="466506"/>
          </a:xfrm>
        </p:spPr>
        <p:txBody>
          <a:bodyPr anchor="t">
            <a:no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Font typeface="Arial" panose="020B0604020202020204" pitchFamily="34" charset="0"/>
              <a:buChar char="•"/>
              <a:defRPr sz="900" b="0"/>
            </a:lvl6pPr>
            <a:lvl7pPr marL="2057503" indent="0">
              <a:buFont typeface="Arial" panose="020B0604020202020204" pitchFamily="34" charset="0"/>
              <a:buChar char="•"/>
              <a:defRPr sz="900" b="0"/>
            </a:lvl7pPr>
            <a:lvl8pPr marL="2400420" indent="0">
              <a:buFont typeface="Arial" panose="020B0604020202020204" pitchFamily="34" charset="0"/>
              <a:buChar char="•"/>
              <a:defRPr sz="900" b="0"/>
            </a:lvl8pPr>
            <a:lvl9pPr marL="2743337" indent="0">
              <a:buFont typeface="Arial" panose="020B0604020202020204" pitchFamily="34" charset="0"/>
              <a:buChar char="•"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F0ED747-C09E-5346-9747-DBEB8B9B30CC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706374" y="3730333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20CC1DB-648C-3E41-B00A-326847FBDA4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561343" y="3696834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35366AA-C5F1-4436-9400-32966518402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1552440" y="3971408"/>
            <a:ext cx="2326318" cy="466506"/>
          </a:xfrm>
        </p:spPr>
        <p:txBody>
          <a:bodyPr anchor="t">
            <a:no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Font typeface="Arial" panose="020B0604020202020204" pitchFamily="34" charset="0"/>
              <a:buChar char="•"/>
              <a:defRPr sz="900" b="0"/>
            </a:lvl6pPr>
            <a:lvl7pPr marL="2057503" indent="0">
              <a:buFont typeface="Arial" panose="020B0604020202020204" pitchFamily="34" charset="0"/>
              <a:buChar char="•"/>
              <a:defRPr sz="900" b="0"/>
            </a:lvl7pPr>
            <a:lvl8pPr marL="2400420" indent="0">
              <a:buFont typeface="Arial" panose="020B0604020202020204" pitchFamily="34" charset="0"/>
              <a:buChar char="•"/>
              <a:defRPr sz="900" b="0"/>
            </a:lvl8pPr>
            <a:lvl9pPr marL="2743337" indent="0">
              <a:buFont typeface="Arial" panose="020B0604020202020204" pitchFamily="34" charset="0"/>
              <a:buChar char="•"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CB85FD9-868F-4347-96F8-37AB0936EA6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861560" y="1777754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1401043-9BBB-414B-8903-5A1AAB0159F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716529" y="1729856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34B451A-6908-412C-9992-356D04ABF03C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5715792" y="2003456"/>
            <a:ext cx="2326318" cy="466506"/>
          </a:xfrm>
        </p:spPr>
        <p:txBody>
          <a:bodyPr anchor="t">
            <a:no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Font typeface="Arial" panose="020B0604020202020204" pitchFamily="34" charset="0"/>
              <a:buChar char="•"/>
              <a:defRPr sz="900" b="0"/>
            </a:lvl6pPr>
            <a:lvl7pPr marL="2057503" indent="0">
              <a:buFont typeface="Arial" panose="020B0604020202020204" pitchFamily="34" charset="0"/>
              <a:buChar char="•"/>
              <a:defRPr sz="900" b="0"/>
            </a:lvl7pPr>
            <a:lvl8pPr marL="2400420" indent="0">
              <a:buFont typeface="Arial" panose="020B0604020202020204" pitchFamily="34" charset="0"/>
              <a:buChar char="•"/>
              <a:defRPr sz="900" b="0"/>
            </a:lvl8pPr>
            <a:lvl9pPr marL="2743337" indent="0">
              <a:buFont typeface="Arial" panose="020B0604020202020204" pitchFamily="34" charset="0"/>
              <a:buChar char="•"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A2852BC0-3AAC-DB49-84E8-CF0E2A11AFEF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4861560" y="2752691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4F1277E-2B4B-534C-8DBC-D79EFC5D001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5716529" y="2710796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2204343-F63E-41F8-B435-E32E40EB3768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5715196" y="2990773"/>
            <a:ext cx="2326318" cy="466506"/>
          </a:xfrm>
        </p:spPr>
        <p:txBody>
          <a:bodyPr anchor="t">
            <a:no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Font typeface="Arial" panose="020B0604020202020204" pitchFamily="34" charset="0"/>
              <a:buChar char="•"/>
              <a:defRPr sz="900" b="0"/>
            </a:lvl6pPr>
            <a:lvl7pPr marL="2057503" indent="0">
              <a:buFont typeface="Arial" panose="020B0604020202020204" pitchFamily="34" charset="0"/>
              <a:buChar char="•"/>
              <a:defRPr sz="900" b="0"/>
            </a:lvl7pPr>
            <a:lvl8pPr marL="2400420" indent="0">
              <a:buFont typeface="Arial" panose="020B0604020202020204" pitchFamily="34" charset="0"/>
              <a:buChar char="•"/>
              <a:defRPr sz="900" b="0"/>
            </a:lvl8pPr>
            <a:lvl9pPr marL="2743337" indent="0">
              <a:buFont typeface="Arial" panose="020B0604020202020204" pitchFamily="34" charset="0"/>
              <a:buChar char="•"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CE683C9-737E-2141-8B91-F3E9FEC8B86E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4861560" y="3727627"/>
            <a:ext cx="769845" cy="654216"/>
          </a:xfrm>
        </p:spPr>
        <p:txBody>
          <a:bodyPr>
            <a:normAutofit/>
          </a:bodyPr>
          <a:lstStyle>
            <a:lvl1pPr marL="0" indent="0" algn="ctr">
              <a:buNone/>
              <a:defRPr sz="75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/>
              <a:t>Icon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62252C3-4A22-1646-9C5A-6DA860F0A62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5716529" y="3694448"/>
            <a:ext cx="2317416" cy="258795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i="0">
                <a:solidFill>
                  <a:schemeClr val="tx2"/>
                </a:solidFill>
                <a:latin typeface="BrownStd" pitchFamily="2" charset="77"/>
              </a:defRPr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2" indent="0">
              <a:buNone/>
              <a:defRPr sz="1200" b="1"/>
            </a:lvl4pPr>
            <a:lvl5pPr marL="1371668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3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en-US"/>
              <a:t>Click to edit Master Subhead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770B5C6-6C59-4FB2-A7EE-DF6C52723833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5715196" y="3968048"/>
            <a:ext cx="2326318" cy="466506"/>
          </a:xfrm>
        </p:spPr>
        <p:txBody>
          <a:bodyPr anchor="t">
            <a:noAutofit/>
          </a:bodyPr>
          <a:lstStyle>
            <a:lvl1pPr marL="0" marR="0" indent="0" algn="l" defTabSz="68583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 i="0">
                <a:latin typeface="BrownStd Light" pitchFamily="2" charset="77"/>
              </a:defRPr>
            </a:lvl1pPr>
            <a:lvl2pPr marL="342917" indent="0">
              <a:buFont typeface="Arial" panose="020B0604020202020204" pitchFamily="34" charset="0"/>
              <a:buChar char="•"/>
              <a:defRPr sz="900" b="0"/>
            </a:lvl2pPr>
            <a:lvl3pPr marL="685835" indent="0">
              <a:buFont typeface="Arial" panose="020B0604020202020204" pitchFamily="34" charset="0"/>
              <a:buChar char="•"/>
              <a:defRPr sz="900" b="0"/>
            </a:lvl3pPr>
            <a:lvl4pPr marL="1028752" indent="0">
              <a:buFont typeface="Arial" panose="020B0604020202020204" pitchFamily="34" charset="0"/>
              <a:buChar char="•"/>
              <a:defRPr sz="900" b="0"/>
            </a:lvl4pPr>
            <a:lvl5pPr marL="1371668" indent="0">
              <a:buFont typeface="Arial" panose="020B0604020202020204" pitchFamily="34" charset="0"/>
              <a:buChar char="•"/>
              <a:defRPr sz="900" b="0"/>
            </a:lvl5pPr>
            <a:lvl6pPr marL="1714586" indent="0">
              <a:buFont typeface="Arial" panose="020B0604020202020204" pitchFamily="34" charset="0"/>
              <a:buChar char="•"/>
              <a:defRPr sz="900" b="0"/>
            </a:lvl6pPr>
            <a:lvl7pPr marL="2057503" indent="0">
              <a:buFont typeface="Arial" panose="020B0604020202020204" pitchFamily="34" charset="0"/>
              <a:buChar char="•"/>
              <a:defRPr sz="900" b="0"/>
            </a:lvl7pPr>
            <a:lvl8pPr marL="2400420" indent="0">
              <a:buFont typeface="Arial" panose="020B0604020202020204" pitchFamily="34" charset="0"/>
              <a:buChar char="•"/>
              <a:defRPr sz="900" b="0"/>
            </a:lvl8pPr>
            <a:lvl9pPr marL="2743337" indent="0">
              <a:buFont typeface="Arial" panose="020B0604020202020204" pitchFamily="34" charset="0"/>
              <a:buChar char="•"/>
              <a:defRPr sz="900" b="0"/>
            </a:lvl9pPr>
          </a:lstStyle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  <a:p>
            <a:pPr marL="257188" marR="0" lvl="0" indent="-257188" algn="l" defTabSz="68583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AutoShape 17">
            <a:extLst>
              <a:ext uri="{FF2B5EF4-FFF2-40B4-BE49-F238E27FC236}">
                <a16:creationId xmlns:a16="http://schemas.microsoft.com/office/drawing/2014/main" id="{A5E1FBFE-DFF1-2B45-5B1B-DCA2B885FFAD}"/>
              </a:ext>
            </a:extLst>
          </p:cNvPr>
          <p:cNvSpPr/>
          <p:nvPr userDrawn="1"/>
        </p:nvSpPr>
        <p:spPr>
          <a:xfrm>
            <a:off x="7200900" y="4554172"/>
            <a:ext cx="0" cy="39284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76302-2202-20B5-99BD-11E1B4125E11}"/>
              </a:ext>
            </a:extLst>
          </p:cNvPr>
          <p:cNvSpPr txBox="1">
            <a:spLocks/>
          </p:cNvSpPr>
          <p:nvPr userDrawn="1"/>
        </p:nvSpPr>
        <p:spPr>
          <a:xfrm>
            <a:off x="1" y="4651772"/>
            <a:ext cx="628649" cy="29524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42858E-2C66-E84D-BF5F-A3FA41CD3F94}" type="slidenum">
              <a:rPr lang="en-US" sz="900" smtClean="0"/>
              <a:pPr/>
              <a:t>‹#›</a:t>
            </a:fld>
            <a:endParaRPr lang="en-US" sz="900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05538706-CAEA-862B-3EED-8E13F4E0F123}"/>
              </a:ext>
            </a:extLst>
          </p:cNvPr>
          <p:cNvSpPr/>
          <p:nvPr userDrawn="1"/>
        </p:nvSpPr>
        <p:spPr>
          <a:xfrm>
            <a:off x="1" y="5048250"/>
            <a:ext cx="9144000" cy="95250"/>
          </a:xfrm>
          <a:custGeom>
            <a:avLst/>
            <a:gdLst/>
            <a:ahLst/>
            <a:cxnLst/>
            <a:rect l="l" t="t" r="r" b="b"/>
            <a:pathLst>
              <a:path w="18924851" h="230883">
                <a:moveTo>
                  <a:pt x="0" y="0"/>
                </a:moveTo>
                <a:lnTo>
                  <a:pt x="18924851" y="0"/>
                </a:lnTo>
                <a:lnTo>
                  <a:pt x="18924851" y="230883"/>
                </a:lnTo>
                <a:lnTo>
                  <a:pt x="0" y="230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505061"/>
            </a:stretch>
          </a:blipFill>
        </p:spPr>
      </p:sp>
      <p:pic>
        <p:nvPicPr>
          <p:cNvPr id="3" name="Picture 7" descr="Comcast_pos_RGB_Digital.png">
            <a:extLst>
              <a:ext uri="{FF2B5EF4-FFF2-40B4-BE49-F238E27FC236}">
                <a16:creationId xmlns:a16="http://schemas.microsoft.com/office/drawing/2014/main" id="{F5C5F250-D49E-462A-7E94-96B6F68364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3300" y="4590102"/>
            <a:ext cx="758031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465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6">
            <a:alphaModFix/>
          </a:blip>
          <a:srcRect l="54718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6">
            <a:alphaModFix/>
          </a:blip>
          <a:srcRect r="54718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0" y="4559575"/>
            <a:ext cx="9144000" cy="58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81650" y="4599225"/>
            <a:ext cx="1918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#SOTN2024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○"/>
              <a:defRPr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■"/>
              <a:defRPr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  <a:defRPr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○"/>
              <a:defRPr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■"/>
              <a:defRPr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  <a:defRPr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○"/>
              <a:defRPr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■"/>
              <a:defRPr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l="54718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r="54718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l="13567" t="14162" r="13567" b="57461"/>
          <a:stretch/>
        </p:blipFill>
        <p:spPr>
          <a:xfrm>
            <a:off x="0" y="984800"/>
            <a:ext cx="9144000" cy="18138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2836200" y="3540825"/>
            <a:ext cx="3471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# S O T N 2 O 2 4</a:t>
            </a:r>
            <a:endParaRPr sz="1800">
              <a:solidFill>
                <a:schemeClr val="dk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D4E5C224-4677-BD73-8701-38CB2FF3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>
            <a:extLst>
              <a:ext uri="{FF2B5EF4-FFF2-40B4-BE49-F238E27FC236}">
                <a16:creationId xmlns:a16="http://schemas.microsoft.com/office/drawing/2014/main" id="{58E52AB2-51A9-81C8-09E5-BDA44B665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Kick Off Questions</a:t>
            </a:r>
            <a:endParaRPr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Google Shape;142;p26">
            <a:extLst>
              <a:ext uri="{FF2B5EF4-FFF2-40B4-BE49-F238E27FC236}">
                <a16:creationId xmlns:a16="http://schemas.microsoft.com/office/drawing/2014/main" id="{F380ADB8-59D7-1DA0-F8C6-43A5596D8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885" y="1063536"/>
            <a:ext cx="8654415" cy="3550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Measurement</a:t>
            </a:r>
            <a: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How are you measuring working latency today and what have you been seeing? (Nick &amp; Mike)</a:t>
            </a:r>
            <a:b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 Impact</a:t>
            </a:r>
            <a: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What’s the customer impact of working latency when it is really good or really bad? (</a:t>
            </a:r>
            <a:r>
              <a:rPr lang="en-US" sz="1800" kern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Ermin</a:t>
            </a:r>
            <a: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b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NN</a:t>
            </a:r>
            <a: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How do regulators view dual queue networking? Is it a specialized service or just BIAS? Does it matter how it is implemented? (Dominique)</a:t>
            </a:r>
            <a:b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Future Apps: What sort of new applications may be possible once ultra low latency networking is available? (All)</a:t>
            </a:r>
            <a:endParaRPr lang="en-US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1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0" y="0"/>
            <a:ext cx="9144000" cy="88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Ditch the Glitch: </a:t>
            </a:r>
            <a:br>
              <a:rPr lang="en-US" sz="18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8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New Network Responsiveness Approaches </a:t>
            </a:r>
            <a:br>
              <a:rPr lang="en-US" sz="18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8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a Better Broadband User Experience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1800" dirty="0">
              <a:solidFill>
                <a:schemeClr val="tx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898075" y="1020550"/>
            <a:ext cx="727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68;p14">
            <a:extLst>
              <a:ext uri="{FF2B5EF4-FFF2-40B4-BE49-F238E27FC236}">
                <a16:creationId xmlns:a16="http://schemas.microsoft.com/office/drawing/2014/main" id="{4E98E496-33C5-E74D-B556-937524633F67}"/>
              </a:ext>
            </a:extLst>
          </p:cNvPr>
          <p:cNvSpPr txBox="1"/>
          <p:nvPr/>
        </p:nvSpPr>
        <p:spPr>
          <a:xfrm>
            <a:off x="1930163" y="1018939"/>
            <a:ext cx="2407258" cy="180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Mike </a:t>
            </a:r>
            <a:r>
              <a:rPr lang="en-US" sz="1800" b="1" dirty="0" err="1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Conlow</a:t>
            </a:r>
            <a:br>
              <a:rPr lang="en-US" sz="1800" b="1" dirty="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</a:br>
            <a:r>
              <a:rPr lang="en-US" sz="1800" b="1" i="1" dirty="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Cloudflare</a:t>
            </a:r>
            <a:endParaRPr sz="1200" i="1" dirty="0">
              <a:solidFill>
                <a:schemeClr val="dk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13" name="Google Shape;68;p14">
            <a:extLst>
              <a:ext uri="{FF2B5EF4-FFF2-40B4-BE49-F238E27FC236}">
                <a16:creationId xmlns:a16="http://schemas.microsoft.com/office/drawing/2014/main" id="{7251994F-B9A9-33CA-8162-1CF387F40CAC}"/>
              </a:ext>
            </a:extLst>
          </p:cNvPr>
          <p:cNvSpPr txBox="1"/>
          <p:nvPr/>
        </p:nvSpPr>
        <p:spPr>
          <a:xfrm>
            <a:off x="1919006" y="2828560"/>
            <a:ext cx="2407258" cy="180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Nick </a:t>
            </a:r>
            <a:r>
              <a:rPr lang="en-US" sz="1800" b="1" dirty="0" err="1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Feamster</a:t>
            </a:r>
            <a:endParaRPr lang="en-US" sz="1800" b="1" dirty="0">
              <a:solidFill>
                <a:schemeClr val="dk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University of Chicago</a:t>
            </a:r>
            <a:endParaRPr sz="1200" i="1" dirty="0">
              <a:solidFill>
                <a:schemeClr val="dk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15" name="Google Shape;68;p14">
            <a:extLst>
              <a:ext uri="{FF2B5EF4-FFF2-40B4-BE49-F238E27FC236}">
                <a16:creationId xmlns:a16="http://schemas.microsoft.com/office/drawing/2014/main" id="{04DA8DF3-140E-8175-670B-23C4DFBF3324}"/>
              </a:ext>
            </a:extLst>
          </p:cNvPr>
          <p:cNvSpPr txBox="1"/>
          <p:nvPr/>
        </p:nvSpPr>
        <p:spPr>
          <a:xfrm>
            <a:off x="6219305" y="1022161"/>
            <a:ext cx="2407258" cy="191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Dominique Lazanski</a:t>
            </a:r>
            <a:endParaRPr sz="1200" dirty="0">
              <a:solidFill>
                <a:schemeClr val="dk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17" name="Google Shape;68;p14">
            <a:extLst>
              <a:ext uri="{FF2B5EF4-FFF2-40B4-BE49-F238E27FC236}">
                <a16:creationId xmlns:a16="http://schemas.microsoft.com/office/drawing/2014/main" id="{D0A45B28-C1B6-E9DD-51A5-988FF62E59F4}"/>
              </a:ext>
            </a:extLst>
          </p:cNvPr>
          <p:cNvSpPr txBox="1"/>
          <p:nvPr/>
        </p:nvSpPr>
        <p:spPr>
          <a:xfrm>
            <a:off x="6230462" y="2826947"/>
            <a:ext cx="2407258" cy="180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Ermin</a:t>
            </a:r>
            <a:r>
              <a:rPr lang="en-US" sz="1800" b="1" dirty="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Sakic</a:t>
            </a:r>
            <a:br>
              <a:rPr lang="en-US" sz="1800" b="1" dirty="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</a:br>
            <a:r>
              <a:rPr lang="en-US" sz="1800" b="1" i="1" dirty="0">
                <a:solidFill>
                  <a:schemeClr val="dk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rPr>
              <a:t>NVIDIA</a:t>
            </a:r>
            <a:endParaRPr sz="1200" i="1" dirty="0">
              <a:solidFill>
                <a:schemeClr val="dk1"/>
              </a:solidFill>
              <a:latin typeface="Arial" panose="020B0604020202020204" pitchFamily="34" charset="0"/>
              <a:ea typeface="Gill Sans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3411-D0D3-E995-8198-1F581EC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5" y="2826947"/>
            <a:ext cx="1798941" cy="1817779"/>
          </a:xfrm>
          <a:prstGeom prst="rect">
            <a:avLst/>
          </a:prstGeom>
        </p:spPr>
      </p:pic>
      <p:pic>
        <p:nvPicPr>
          <p:cNvPr id="1026" name="Picture 2" descr="Profile photo of Ermin Sakic">
            <a:extLst>
              <a:ext uri="{FF2B5EF4-FFF2-40B4-BE49-F238E27FC236}">
                <a16:creationId xmlns:a16="http://schemas.microsoft.com/office/drawing/2014/main" id="{392DB823-CBB8-91E5-27B2-4CE08DD3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818" y="2738759"/>
            <a:ext cx="1905967" cy="19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of Mike Conlow">
            <a:extLst>
              <a:ext uri="{FF2B5EF4-FFF2-40B4-BE49-F238E27FC236}">
                <a16:creationId xmlns:a16="http://schemas.microsoft.com/office/drawing/2014/main" id="{4C4AB2D8-81B3-613D-8BB6-67C5F1A1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2" y="1022162"/>
            <a:ext cx="1805591" cy="180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4839-4986">
            <a:extLst>
              <a:ext uri="{FF2B5EF4-FFF2-40B4-BE49-F238E27FC236}">
                <a16:creationId xmlns:a16="http://schemas.microsoft.com/office/drawing/2014/main" id="{BDD5A9E7-3107-FC4F-37D7-E33A9EB22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82" y="1198758"/>
            <a:ext cx="2235830" cy="149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A6902-5170-B569-B67F-25ADA923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1">
            <a:extLst>
              <a:ext uri="{FF2B5EF4-FFF2-40B4-BE49-F238E27FC236}">
                <a16:creationId xmlns:a16="http://schemas.microsoft.com/office/drawing/2014/main" id="{CD9F113D-ECF6-1CE1-FC3C-48A3CE2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8" y="55516"/>
            <a:ext cx="8378890" cy="57313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Latency (Delay): Bandwidth Isn’t Everything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7356F-CB54-90B5-2888-10F293B06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56" y="628650"/>
            <a:ext cx="5640355" cy="42302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12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1346D-59F5-891B-7B6C-868D433C3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1">
            <a:extLst>
              <a:ext uri="{FF2B5EF4-FFF2-40B4-BE49-F238E27FC236}">
                <a16:creationId xmlns:a16="http://schemas.microsoft.com/office/drawing/2014/main" id="{A36BD647-DBCD-8E81-15BE-0365CB1D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64" y="55516"/>
            <a:ext cx="7886700" cy="573134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Latency: what is it &amp; why it matters</a:t>
            </a:r>
          </a:p>
        </p:txBody>
      </p: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4DC1812F-787E-E2D7-347E-249414B7EC15}"/>
              </a:ext>
            </a:extLst>
          </p:cNvPr>
          <p:cNvSpPr txBox="1">
            <a:spLocks/>
          </p:cNvSpPr>
          <p:nvPr/>
        </p:nvSpPr>
        <p:spPr>
          <a:xfrm>
            <a:off x="318223" y="708547"/>
            <a:ext cx="5815877" cy="380630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Everything we believe about Internet performance is (mostly) wrong.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Bandwidth (aka speed) is important but is no longer the dominant performance factor.</a:t>
            </a:r>
            <a:br>
              <a:rPr lang="en-US" sz="2200" dirty="0"/>
            </a:br>
            <a:r>
              <a:rPr lang="en-US" sz="2200" i="1" dirty="0"/>
              <a:t>Post-Gigabit era of abundance – not scarcity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Nearly all end user Internet QoE issues can be attributed to </a:t>
            </a:r>
            <a:r>
              <a:rPr lang="en-US" sz="2200" u="sng" dirty="0"/>
              <a:t>latency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Problem is - no one knows what latency is.</a:t>
            </a:r>
            <a:br>
              <a:rPr lang="en-US" sz="2200" b="1" dirty="0"/>
            </a:br>
            <a:r>
              <a:rPr lang="en-US" sz="2200" b="1" dirty="0"/>
              <a:t>(or if they do – they are wrong)</a:t>
            </a:r>
          </a:p>
        </p:txBody>
      </p:sp>
      <p:pic>
        <p:nvPicPr>
          <p:cNvPr id="41" name="Picture 4" descr="I'm As Mad As Hell And I'm Not Going To Take This Anymore! – A Look Back At  Network (1976) – Circle of Cinema">
            <a:extLst>
              <a:ext uri="{FF2B5EF4-FFF2-40B4-BE49-F238E27FC236}">
                <a16:creationId xmlns:a16="http://schemas.microsoft.com/office/drawing/2014/main" id="{2CCF8CCD-4840-2F77-F4DA-A5FACCF7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691" y="1352551"/>
            <a:ext cx="3224966" cy="20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490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1">
            <a:extLst>
              <a:ext uri="{FF2B5EF4-FFF2-40B4-BE49-F238E27FC236}">
                <a16:creationId xmlns:a16="http://schemas.microsoft.com/office/drawing/2014/main" id="{77C2FD52-E081-5E9E-E85F-A03C18BC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64" y="55516"/>
            <a:ext cx="7886700" cy="573134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From IDLE to WORKING Latency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BDD75B-37AD-DD0D-6B47-C265C87BE6DE}"/>
              </a:ext>
            </a:extLst>
          </p:cNvPr>
          <p:cNvSpPr txBox="1">
            <a:spLocks/>
          </p:cNvSpPr>
          <p:nvPr/>
        </p:nvSpPr>
        <p:spPr>
          <a:xfrm>
            <a:off x="228600" y="819151"/>
            <a:ext cx="8143623" cy="455317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Tx/>
              <a:buChar char="-"/>
            </a:pPr>
            <a:r>
              <a:rPr lang="en-US" sz="2000" dirty="0"/>
              <a:t>When you think of “latency” – think of “</a:t>
            </a:r>
            <a:r>
              <a:rPr lang="en-US" sz="2000" b="1" dirty="0"/>
              <a:t>delay</a:t>
            </a:r>
            <a:r>
              <a:rPr lang="en-US" sz="2000" dirty="0"/>
              <a:t>”, “</a:t>
            </a:r>
            <a:r>
              <a:rPr lang="en-US" sz="2000" b="1" dirty="0"/>
              <a:t>responsiveness</a:t>
            </a:r>
            <a:r>
              <a:rPr lang="en-US" sz="2000" dirty="0"/>
              <a:t>” or “</a:t>
            </a:r>
            <a:r>
              <a:rPr lang="en-US" sz="2000" b="1" dirty="0"/>
              <a:t>response time</a:t>
            </a:r>
            <a:r>
              <a:rPr lang="en-US" sz="2000" dirty="0"/>
              <a:t>”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b="1" dirty="0"/>
          </a:p>
          <a:p>
            <a:pPr>
              <a:buClr>
                <a:schemeClr val="tx1"/>
              </a:buClr>
              <a:buFontTx/>
              <a:buChar char="-"/>
            </a:pPr>
            <a:r>
              <a:rPr lang="en-US" sz="2000" b="1" dirty="0"/>
              <a:t>Idle Latency</a:t>
            </a:r>
            <a:r>
              <a:rPr lang="en-US" sz="2000" dirty="0"/>
              <a:t>: today’s artificial measure of responsiveness when a network connection is </a:t>
            </a:r>
            <a:r>
              <a:rPr lang="en-US" sz="2000" u="sng" dirty="0"/>
              <a:t>unused </a:t>
            </a:r>
            <a:br>
              <a:rPr lang="en-US" sz="2000" u="sng" dirty="0"/>
            </a:br>
            <a:r>
              <a:rPr lang="en-US" sz="2000" i="1" dirty="0"/>
              <a:t>(Ex: BEAD 100ms latency threshold. Most fixed networks &lt;20 </a:t>
            </a:r>
            <a:r>
              <a:rPr lang="en-US" sz="2000" i="1" dirty="0" err="1"/>
              <a:t>ms.</a:t>
            </a:r>
            <a:r>
              <a:rPr lang="en-US" sz="2000" i="1" dirty="0"/>
              <a:t>)</a:t>
            </a:r>
            <a:endParaRPr lang="en-US" sz="2000" i="1" u="sng" dirty="0"/>
          </a:p>
          <a:p>
            <a:pPr>
              <a:buClr>
                <a:schemeClr val="tx1"/>
              </a:buClr>
              <a:buFontTx/>
              <a:buChar char="-"/>
            </a:pPr>
            <a:endParaRPr lang="en-US" sz="2000" dirty="0"/>
          </a:p>
          <a:p>
            <a:pPr>
              <a:buClr>
                <a:schemeClr val="tx1"/>
              </a:buClr>
              <a:buFontTx/>
              <a:buChar char="-"/>
            </a:pPr>
            <a:r>
              <a:rPr lang="en-US" sz="2000" b="1" dirty="0"/>
              <a:t>Working Latency</a:t>
            </a:r>
            <a:r>
              <a:rPr lang="en-US" sz="2000" dirty="0"/>
              <a:t>: </a:t>
            </a:r>
            <a:r>
              <a:rPr lang="en-US" sz="2000" u="sng" dirty="0"/>
              <a:t>real-world measure of responsiveness</a:t>
            </a:r>
            <a:r>
              <a:rPr lang="en-US" sz="2000" dirty="0"/>
              <a:t> when a network connection is being used (under load)</a:t>
            </a:r>
            <a:br>
              <a:rPr lang="en-US" sz="2000" dirty="0"/>
            </a:br>
            <a:r>
              <a:rPr lang="en-US" sz="2000" i="1" dirty="0"/>
              <a:t>(Ex: 100s – 1,000s of </a:t>
            </a:r>
            <a:r>
              <a:rPr lang="en-US" sz="2000" i="1" dirty="0" err="1"/>
              <a:t>ms</a:t>
            </a:r>
            <a:r>
              <a:rPr lang="en-US" sz="2000" i="1" dirty="0"/>
              <a:t> delay, widely varying over time)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294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1">
            <a:extLst>
              <a:ext uri="{FF2B5EF4-FFF2-40B4-BE49-F238E27FC236}">
                <a16:creationId xmlns:a16="http://schemas.microsoft.com/office/drawing/2014/main" id="{8C22DB76-7A49-49DC-B2EF-3643962F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64" y="12109"/>
            <a:ext cx="7886700" cy="573134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Main Lag Contributor: Network Queues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799D3-9FFC-1DF1-4A58-48340D7C6DF9}"/>
              </a:ext>
            </a:extLst>
          </p:cNvPr>
          <p:cNvSpPr txBox="1"/>
          <p:nvPr/>
        </p:nvSpPr>
        <p:spPr>
          <a:xfrm>
            <a:off x="2361537" y="4672425"/>
            <a:ext cx="5933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cs typeface="Calibri"/>
              </a:rPr>
              <a:t>Image from Nokia</a:t>
            </a:r>
          </a:p>
        </p:txBody>
      </p:sp>
      <p:pic>
        <p:nvPicPr>
          <p:cNvPr id="4" name="Picture 3" descr="A blue and white graph&#10;&#10;Description automatically generated">
            <a:extLst>
              <a:ext uri="{FF2B5EF4-FFF2-40B4-BE49-F238E27FC236}">
                <a16:creationId xmlns:a16="http://schemas.microsoft.com/office/drawing/2014/main" id="{FB9AC496-FF9E-7AC1-01B1-4EB57B1E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63"/>
            <a:ext cx="9143999" cy="41273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79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1">
            <a:extLst>
              <a:ext uri="{FF2B5EF4-FFF2-40B4-BE49-F238E27FC236}">
                <a16:creationId xmlns:a16="http://schemas.microsoft.com/office/drawing/2014/main" id="{8C22DB76-7A49-49DC-B2EF-3643962F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64" y="12109"/>
            <a:ext cx="7886700" cy="573134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IETF Dual Queue Low Latency (L4S/NQB)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799D3-9FFC-1DF1-4A58-48340D7C6DF9}"/>
              </a:ext>
            </a:extLst>
          </p:cNvPr>
          <p:cNvSpPr txBox="1"/>
          <p:nvPr/>
        </p:nvSpPr>
        <p:spPr>
          <a:xfrm>
            <a:off x="228600" y="755368"/>
            <a:ext cx="842116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There is always a </a:t>
            </a:r>
            <a:r>
              <a:rPr lang="en-US" sz="2000" b="1" i="1" dirty="0">
                <a:solidFill>
                  <a:schemeClr val="tx1"/>
                </a:solidFill>
                <a:latin typeface="Calibri"/>
                <a:cs typeface="Calibri"/>
              </a:rPr>
              <a:t>bottleneck link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on the end-to-end path</a:t>
            </a:r>
          </a:p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latin typeface="Calibri"/>
                <a:cs typeface="Calibri"/>
              </a:rPr>
              <a:t>Two fundamental traffic types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= two network queues at bottlenecks</a:t>
            </a:r>
          </a:p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latin typeface="Calibri"/>
                <a:cs typeface="Calibri"/>
              </a:rPr>
              <a:t>Incrementally deployable </a:t>
            </a: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=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does not hinge on internet-wide deployment</a:t>
            </a:r>
          </a:p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latin typeface="Calibri"/>
                <a:cs typeface="Calibri"/>
              </a:rPr>
              <a:t>Loose coupling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between layers (between network &amp; app developer – very different from “network slicing”)</a:t>
            </a:r>
            <a:b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</a:br>
            <a:b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</a:br>
            <a:endParaRPr lang="en-US" sz="20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NN-Friendly Deployment Principles:</a:t>
            </a:r>
          </a:p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Only apps mark traffic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not the access network (e.g., via DPI)</a:t>
            </a:r>
          </a:p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Any app/edge provider should be able to use it – on a </a:t>
            </a:r>
            <a:r>
              <a:rPr lang="en-US" sz="2000" b="1" i="1" dirty="0">
                <a:solidFill>
                  <a:schemeClr val="tx1"/>
                </a:solidFill>
                <a:latin typeface="Calibri"/>
                <a:cs typeface="Calibri"/>
              </a:rPr>
              <a:t>permissionless</a:t>
            </a: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 basis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766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1">
            <a:extLst>
              <a:ext uri="{FF2B5EF4-FFF2-40B4-BE49-F238E27FC236}">
                <a16:creationId xmlns:a16="http://schemas.microsoft.com/office/drawing/2014/main" id="{D1108241-B6D6-8EDC-2D31-A7CA8E70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64" y="10782"/>
            <a:ext cx="7886700" cy="573134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Early Field Trial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CC1F4-B310-D069-B651-9976B6C81E46}"/>
              </a:ext>
            </a:extLst>
          </p:cNvPr>
          <p:cNvSpPr txBox="1"/>
          <p:nvPr/>
        </p:nvSpPr>
        <p:spPr>
          <a:xfrm>
            <a:off x="228599" y="755368"/>
            <a:ext cx="877544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Over 50% reduction in working latency</a:t>
            </a:r>
            <a:b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</a:b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Transforms the experience of cloud gaming </a:t>
            </a:r>
            <a:b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</a:b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Creates strong foundation for AR/VR</a:t>
            </a:r>
            <a:b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</a:b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Probably can improve many other user applications</a:t>
            </a:r>
            <a:b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</a:b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85764" indent="-285764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Expect millions of US homes with dual queue low latency in 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91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to Our Panelists</a:t>
            </a:r>
            <a:endParaRPr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02606885-AB4B-B3B3-71A9-A1F18F9EADA3}"/>
              </a:ext>
            </a:extLst>
          </p:cNvPr>
          <p:cNvSpPr txBox="1"/>
          <p:nvPr/>
        </p:nvSpPr>
        <p:spPr>
          <a:xfrm>
            <a:off x="1930163" y="766168"/>
            <a:ext cx="2407258" cy="180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Mike </a:t>
            </a:r>
            <a:r>
              <a:rPr lang="en-US" sz="1800" b="1" dirty="0" err="1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Conlow</a:t>
            </a:r>
            <a:br>
              <a:rPr lang="en-US" sz="1800" b="1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</a:br>
            <a:r>
              <a:rPr lang="en-US" sz="1800" b="1" i="1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Cloudflare</a:t>
            </a:r>
            <a:endParaRPr sz="1200" i="1" dirty="0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Google Shape;68;p14">
            <a:extLst>
              <a:ext uri="{FF2B5EF4-FFF2-40B4-BE49-F238E27FC236}">
                <a16:creationId xmlns:a16="http://schemas.microsoft.com/office/drawing/2014/main" id="{2E8D700D-49E8-C0A8-7BAA-1BCCD556B16A}"/>
              </a:ext>
            </a:extLst>
          </p:cNvPr>
          <p:cNvSpPr txBox="1"/>
          <p:nvPr/>
        </p:nvSpPr>
        <p:spPr>
          <a:xfrm>
            <a:off x="1919006" y="2575789"/>
            <a:ext cx="2407258" cy="180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Nick </a:t>
            </a:r>
            <a:r>
              <a:rPr lang="en-US" sz="1800" b="1" dirty="0" err="1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Feamster</a:t>
            </a:r>
            <a:endParaRPr lang="en-US" sz="1800" b="1" dirty="0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University of Chicago</a:t>
            </a:r>
            <a:endParaRPr sz="1200" i="1" dirty="0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E429A033-FBF3-8DBC-479C-F2D5D5DCC080}"/>
              </a:ext>
            </a:extLst>
          </p:cNvPr>
          <p:cNvSpPr txBox="1"/>
          <p:nvPr/>
        </p:nvSpPr>
        <p:spPr>
          <a:xfrm>
            <a:off x="5846077" y="769390"/>
            <a:ext cx="2407258" cy="191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Dominique Lazanski</a:t>
            </a:r>
            <a:endParaRPr sz="1200" dirty="0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BEC6AF01-A836-C688-2506-8391A8879DE7}"/>
              </a:ext>
            </a:extLst>
          </p:cNvPr>
          <p:cNvSpPr txBox="1"/>
          <p:nvPr/>
        </p:nvSpPr>
        <p:spPr>
          <a:xfrm>
            <a:off x="5846077" y="2574176"/>
            <a:ext cx="2407258" cy="180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Ermin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Sakic</a:t>
            </a:r>
            <a:br>
              <a:rPr lang="en-US" sz="1800" b="1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</a:br>
            <a:r>
              <a:rPr lang="en-US" sz="1800" b="1" i="1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NVIDIA</a:t>
            </a:r>
            <a:endParaRPr sz="1200" i="1" dirty="0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C3038C-1A68-63AC-FBFD-B2482D4C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5" y="2574176"/>
            <a:ext cx="1798941" cy="1817779"/>
          </a:xfrm>
          <a:prstGeom prst="rect">
            <a:avLst/>
          </a:prstGeom>
        </p:spPr>
      </p:pic>
      <p:pic>
        <p:nvPicPr>
          <p:cNvPr id="10" name="Picture 2" descr="Profile photo of Ermin Sakic">
            <a:extLst>
              <a:ext uri="{FF2B5EF4-FFF2-40B4-BE49-F238E27FC236}">
                <a16:creationId xmlns:a16="http://schemas.microsoft.com/office/drawing/2014/main" id="{F800890D-BD4A-73D2-2C60-DCB1CC13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92" y="2686148"/>
            <a:ext cx="1881285" cy="1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rofile photo of Mike Conlow">
            <a:extLst>
              <a:ext uri="{FF2B5EF4-FFF2-40B4-BE49-F238E27FC236}">
                <a16:creationId xmlns:a16="http://schemas.microsoft.com/office/drawing/2014/main" id="{AE11CB59-F320-D7B1-4ADE-1CE6FD6D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2" y="769391"/>
            <a:ext cx="1805591" cy="180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Profile photo of Dominique Lazanski">
            <a:extLst>
              <a:ext uri="{FF2B5EF4-FFF2-40B4-BE49-F238E27FC236}">
                <a16:creationId xmlns:a16="http://schemas.microsoft.com/office/drawing/2014/main" id="{2038B8BF-0B77-86BD-236D-D00EA394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89" y="773869"/>
            <a:ext cx="1925688" cy="19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568</Words>
  <Application>Microsoft Macintosh PowerPoint</Application>
  <PresentationFormat>On-screen Show (16:9)</PresentationFormat>
  <Paragraphs>58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Gill Sans</vt:lpstr>
      <vt:lpstr>Calibri</vt:lpstr>
      <vt:lpstr>BrownStd Light</vt:lpstr>
      <vt:lpstr>BrownStd</vt:lpstr>
      <vt:lpstr>Arial</vt:lpstr>
      <vt:lpstr>Simple Dark</vt:lpstr>
      <vt:lpstr>PowerPoint Presentation</vt:lpstr>
      <vt:lpstr>PowerPoint Presentation</vt:lpstr>
      <vt:lpstr>Latency (Delay): Bandwidth Isn’t Everything</vt:lpstr>
      <vt:lpstr>Latency: what is it &amp; why it matters</vt:lpstr>
      <vt:lpstr>From IDLE to WORKING Latency</vt:lpstr>
      <vt:lpstr>Main Lag Contributor: Network Queues</vt:lpstr>
      <vt:lpstr>IETF Dual Queue Low Latency (L4S/NQB)</vt:lpstr>
      <vt:lpstr>Early Field Trial Experience</vt:lpstr>
      <vt:lpstr>Next to Our Panelists</vt:lpstr>
      <vt:lpstr>Kick Off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Livingood, Jason</cp:lastModifiedBy>
  <cp:revision>1</cp:revision>
  <dcterms:modified xsi:type="dcterms:W3CDTF">2024-02-11T23:10:09Z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979fc8-5559-4f19-93ee-e28ca03d7638_Enabled">
    <vt:lpwstr>true</vt:lpwstr>
  </property>
  <property fmtid="{D5CDD505-2E9C-101B-9397-08002B2CF9AE}" pid="3" name="MSIP_Label_d0979fc8-5559-4f19-93ee-e28ca03d7638_SetDate">
    <vt:lpwstr>2024-01-31T13:52:04Z</vt:lpwstr>
  </property>
  <property fmtid="{D5CDD505-2E9C-101B-9397-08002B2CF9AE}" pid="4" name="MSIP_Label_d0979fc8-5559-4f19-93ee-e28ca03d7638_Method">
    <vt:lpwstr>Privileged</vt:lpwstr>
  </property>
  <property fmtid="{D5CDD505-2E9C-101B-9397-08002B2CF9AE}" pid="5" name="MSIP_Label_d0979fc8-5559-4f19-93ee-e28ca03d7638_Name">
    <vt:lpwstr>General Business Information (G)</vt:lpwstr>
  </property>
  <property fmtid="{D5CDD505-2E9C-101B-9397-08002B2CF9AE}" pid="6" name="MSIP_Label_d0979fc8-5559-4f19-93ee-e28ca03d7638_SiteId">
    <vt:lpwstr>906aefe9-76a7-4f65-b82d-5ec20775d5aa</vt:lpwstr>
  </property>
  <property fmtid="{D5CDD505-2E9C-101B-9397-08002B2CF9AE}" pid="7" name="MSIP_Label_d0979fc8-5559-4f19-93ee-e28ca03d7638_ActionId">
    <vt:lpwstr>40c92b78-cb05-40e7-b8d6-25ffbe2e8a92</vt:lpwstr>
  </property>
  <property fmtid="{D5CDD505-2E9C-101B-9397-08002B2CF9AE}" pid="8" name="MSIP_Label_d0979fc8-5559-4f19-93ee-e28ca03d7638_ContentBits">
    <vt:lpwstr>0</vt:lpwstr>
  </property>
</Properties>
</file>